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1" r:id="rId5"/>
    <p:sldMasterId id="2147483677" r:id="rId6"/>
    <p:sldMasterId id="2147483683" r:id="rId7"/>
  </p:sldMasterIdLst>
  <p:notesMasterIdLst>
    <p:notesMasterId r:id="rId24"/>
  </p:notesMasterIdLst>
  <p:sldIdLst>
    <p:sldId id="265" r:id="rId8"/>
    <p:sldId id="2134805948" r:id="rId9"/>
    <p:sldId id="2134806026" r:id="rId10"/>
    <p:sldId id="2134806051" r:id="rId11"/>
    <p:sldId id="2134806052" r:id="rId12"/>
    <p:sldId id="2134805993" r:id="rId13"/>
    <p:sldId id="2134806053" r:id="rId14"/>
    <p:sldId id="258" r:id="rId15"/>
    <p:sldId id="2134806044" r:id="rId16"/>
    <p:sldId id="2134806045" r:id="rId17"/>
    <p:sldId id="2134806027" r:id="rId18"/>
    <p:sldId id="2134806048" r:id="rId19"/>
    <p:sldId id="2134806049" r:id="rId20"/>
    <p:sldId id="2134806032" r:id="rId21"/>
    <p:sldId id="2134806033" r:id="rId22"/>
    <p:sldId id="2134806029" r:id="rId23"/>
  </p:sldIdLst>
  <p:sldSz cx="9906000" cy="6858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7D595C-2DF2-CEE0-DDC7-5FA894B83334}" name="Ina Risom Bøge Eskildsen" initials="IRBE" userId="S::irbe@aarhus.dk::c506c721-bca3-499e-8a0f-eabb61bc396f" providerId="AD"/>
  <p188:author id="{CE1743D3-E5B3-36DA-2AEC-CC751F13CD23}" name="Lise Uhre Pless" initials="LP" userId="S::liup@aarhus.dk::c113a8a3-8f50-4444-8a5c-3aefe0ec80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4A8B2-FA3F-4B5E-B223-E9352C2E6C17}" type="datetimeFigureOut">
              <a:rPr lang="da-DK" smtClean="0"/>
              <a:t>27-04-2025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34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AB242-CB4C-4559-821B-31BAE379DC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439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747713" y="1350963"/>
            <a:ext cx="5265737" cy="36464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00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29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E2B1D0-EEC9-4C2B-99D0-3E48F24C954F}" type="slidenum">
              <a:rPr kumimoji="0" lang="da-DK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29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113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5595DB-B3DD-4F4F-9217-E0FCB5994260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28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3462" cy="33543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156E0-DA9B-4C4F-8DDF-032357409BD1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3537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E301BA-97B1-4A4F-B552-DFFAEB34CF97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5292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lide m billede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7B80A-F2BF-4245-ADF0-C31A7BE5F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714" y="438628"/>
            <a:ext cx="4725988" cy="576000"/>
          </a:xfrm>
        </p:spPr>
        <p:txBody>
          <a:bodyPr anchor="b"/>
          <a:lstStyle/>
          <a:p>
            <a:r>
              <a:rPr lang="da-DK"/>
              <a:t>Klik for at redigere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40ADC232-FA8A-44CF-BE7C-A849133FC3E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06716" y="1245262"/>
            <a:ext cx="4667041" cy="5063464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buSzPct val="150000"/>
              <a:defRPr sz="1282"/>
            </a:lvl1pPr>
            <a:lvl2pPr>
              <a:buClr>
                <a:schemeClr val="accent4"/>
              </a:buClr>
              <a:buSzPct val="150000"/>
              <a:defRPr sz="1154"/>
            </a:lvl2pPr>
            <a:lvl3pPr>
              <a:buClr>
                <a:schemeClr val="accent4"/>
              </a:buClr>
              <a:buSzPct val="150000"/>
              <a:defRPr sz="1026"/>
            </a:lvl3pPr>
            <a:lvl4pPr>
              <a:buClr>
                <a:schemeClr val="accent4"/>
              </a:buClr>
              <a:buSzPct val="150000"/>
              <a:defRPr sz="898"/>
            </a:lvl4pPr>
            <a:lvl5pPr>
              <a:buClr>
                <a:schemeClr val="accent4"/>
              </a:buClr>
              <a:buSzPct val="150000"/>
              <a:defRPr sz="898"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billede 6">
            <a:extLst>
              <a:ext uri="{FF2B5EF4-FFF2-40B4-BE49-F238E27FC236}">
                <a16:creationId xmlns:a16="http://schemas.microsoft.com/office/drawing/2014/main" id="{C0DC6B3B-0009-E5F7-FF7A-40B7B46538E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4394498" cy="6827838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på ikonet for at indsætte billede</a:t>
            </a:r>
          </a:p>
        </p:txBody>
      </p:sp>
    </p:spTree>
    <p:extLst>
      <p:ext uri="{BB962C8B-B14F-4D97-AF65-F5344CB8AC3E}">
        <p14:creationId xmlns:p14="http://schemas.microsoft.com/office/powerpoint/2010/main" val="211438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"/>
            <a:ext cx="9906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EFF1F1"/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9368" y="338654"/>
            <a:ext cx="4002763" cy="298672"/>
          </a:xfrm>
        </p:spPr>
        <p:txBody>
          <a:bodyPr lIns="0" tIns="0" rIns="0" bIns="0"/>
          <a:lstStyle>
            <a:lvl1pPr>
              <a:defRPr sz="1941" b="1" i="0">
                <a:solidFill>
                  <a:srgbClr val="5982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638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"/>
            <a:ext cx="9906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59827C"/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627" y="6015430"/>
            <a:ext cx="226831" cy="39212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4137" y="6122953"/>
            <a:ext cx="180595" cy="6006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5667" y="6122211"/>
            <a:ext cx="82632" cy="6199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4137" y="6207050"/>
            <a:ext cx="146351" cy="6207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621" y="6208137"/>
            <a:ext cx="50510" cy="5981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54322" y="6208139"/>
            <a:ext cx="40795" cy="6098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06278" y="6208134"/>
            <a:ext cx="41677" cy="60359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959864" y="6208137"/>
            <a:ext cx="30663" cy="60070"/>
          </a:xfrm>
          <a:custGeom>
            <a:avLst/>
            <a:gdLst/>
            <a:ahLst/>
            <a:cxnLst/>
            <a:rect l="l" t="t" r="r" b="b"/>
            <a:pathLst>
              <a:path w="62230" h="99059">
                <a:moveTo>
                  <a:pt x="60081" y="0"/>
                </a:moveTo>
                <a:lnTo>
                  <a:pt x="0" y="0"/>
                </a:lnTo>
                <a:lnTo>
                  <a:pt x="0" y="98635"/>
                </a:lnTo>
                <a:lnTo>
                  <a:pt x="62019" y="98635"/>
                </a:lnTo>
                <a:lnTo>
                  <a:pt x="62019" y="82646"/>
                </a:lnTo>
                <a:lnTo>
                  <a:pt x="18826" y="82646"/>
                </a:lnTo>
                <a:lnTo>
                  <a:pt x="18826" y="56343"/>
                </a:lnTo>
                <a:lnTo>
                  <a:pt x="52605" y="56343"/>
                </a:lnTo>
                <a:lnTo>
                  <a:pt x="52605" y="40354"/>
                </a:lnTo>
                <a:lnTo>
                  <a:pt x="18826" y="40354"/>
                </a:lnTo>
                <a:lnTo>
                  <a:pt x="18826" y="15989"/>
                </a:lnTo>
                <a:lnTo>
                  <a:pt x="60081" y="15989"/>
                </a:lnTo>
                <a:lnTo>
                  <a:pt x="600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5" name="bg object 25"/>
          <p:cNvSpPr/>
          <p:nvPr/>
        </p:nvSpPr>
        <p:spPr>
          <a:xfrm>
            <a:off x="380974" y="2"/>
            <a:ext cx="172088" cy="352719"/>
          </a:xfrm>
          <a:custGeom>
            <a:avLst/>
            <a:gdLst/>
            <a:ahLst/>
            <a:cxnLst/>
            <a:rect l="l" t="t" r="r" b="b"/>
            <a:pathLst>
              <a:path w="349250" h="581660">
                <a:moveTo>
                  <a:pt x="349141" y="581548"/>
                </a:moveTo>
                <a:lnTo>
                  <a:pt x="349141" y="0"/>
                </a:lnTo>
                <a:lnTo>
                  <a:pt x="0" y="0"/>
                </a:lnTo>
                <a:lnTo>
                  <a:pt x="0" y="581548"/>
                </a:lnTo>
                <a:lnTo>
                  <a:pt x="349141" y="581548"/>
                </a:lnTo>
                <a:close/>
              </a:path>
            </a:pathLst>
          </a:custGeom>
          <a:solidFill>
            <a:srgbClr val="FFFFFF">
              <a:alpha val="594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6" name="bg object 26"/>
          <p:cNvSpPr/>
          <p:nvPr/>
        </p:nvSpPr>
        <p:spPr>
          <a:xfrm>
            <a:off x="1" y="227221"/>
            <a:ext cx="23779" cy="169043"/>
          </a:xfrm>
          <a:custGeom>
            <a:avLst/>
            <a:gdLst/>
            <a:ahLst/>
            <a:cxnLst/>
            <a:rect l="l" t="t" r="r" b="b"/>
            <a:pathLst>
              <a:path w="48260" h="278765">
                <a:moveTo>
                  <a:pt x="0" y="0"/>
                </a:moveTo>
                <a:lnTo>
                  <a:pt x="0" y="278731"/>
                </a:lnTo>
                <a:lnTo>
                  <a:pt x="47670" y="2703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5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7" name="bg object 27"/>
          <p:cNvSpPr/>
          <p:nvPr/>
        </p:nvSpPr>
        <p:spPr>
          <a:xfrm>
            <a:off x="2741936" y="5876413"/>
            <a:ext cx="1161123" cy="981145"/>
          </a:xfrm>
          <a:custGeom>
            <a:avLst/>
            <a:gdLst/>
            <a:ahLst/>
            <a:cxnLst/>
            <a:rect l="l" t="t" r="r" b="b"/>
            <a:pathLst>
              <a:path w="2356484" h="1617979">
                <a:moveTo>
                  <a:pt x="1081227" y="1617916"/>
                </a:moveTo>
                <a:lnTo>
                  <a:pt x="224472" y="898969"/>
                </a:lnTo>
                <a:lnTo>
                  <a:pt x="0" y="1166469"/>
                </a:lnTo>
                <a:lnTo>
                  <a:pt x="538035" y="1617916"/>
                </a:lnTo>
                <a:lnTo>
                  <a:pt x="1081227" y="1617916"/>
                </a:lnTo>
                <a:close/>
              </a:path>
              <a:path w="2356484" h="1617979">
                <a:moveTo>
                  <a:pt x="2356078" y="888796"/>
                </a:moveTo>
                <a:lnTo>
                  <a:pt x="816787" y="0"/>
                </a:lnTo>
                <a:lnTo>
                  <a:pt x="642150" y="302399"/>
                </a:lnTo>
                <a:lnTo>
                  <a:pt x="2181542" y="1191145"/>
                </a:lnTo>
                <a:lnTo>
                  <a:pt x="2356078" y="888796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8" name="bg object 28"/>
          <p:cNvSpPr/>
          <p:nvPr/>
        </p:nvSpPr>
        <p:spPr>
          <a:xfrm>
            <a:off x="3296033" y="5277183"/>
            <a:ext cx="882028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19462" y="0"/>
                </a:moveTo>
                <a:lnTo>
                  <a:pt x="0" y="328126"/>
                </a:lnTo>
                <a:lnTo>
                  <a:pt x="1670315" y="936034"/>
                </a:lnTo>
                <a:lnTo>
                  <a:pt x="1789715" y="607960"/>
                </a:lnTo>
                <a:lnTo>
                  <a:pt x="11946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9" name="bg object 29"/>
          <p:cNvSpPr/>
          <p:nvPr/>
        </p:nvSpPr>
        <p:spPr>
          <a:xfrm>
            <a:off x="3447755" y="4642090"/>
            <a:ext cx="892666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60657" y="0"/>
                </a:moveTo>
                <a:lnTo>
                  <a:pt x="0" y="343874"/>
                </a:lnTo>
                <a:lnTo>
                  <a:pt x="1750501" y="652545"/>
                </a:lnTo>
                <a:lnTo>
                  <a:pt x="1811096" y="308660"/>
                </a:lnTo>
                <a:lnTo>
                  <a:pt x="60657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30" name="bg object 30"/>
          <p:cNvSpPr/>
          <p:nvPr/>
        </p:nvSpPr>
        <p:spPr>
          <a:xfrm>
            <a:off x="3508908" y="3990389"/>
            <a:ext cx="876083" cy="211786"/>
          </a:xfrm>
          <a:custGeom>
            <a:avLst/>
            <a:gdLst/>
            <a:ahLst/>
            <a:cxnLst/>
            <a:rect l="l" t="t" r="r" b="b"/>
            <a:pathLst>
              <a:path w="1778000" h="349250">
                <a:moveTo>
                  <a:pt x="1777464" y="41"/>
                </a:moveTo>
                <a:lnTo>
                  <a:pt x="31" y="0"/>
                </a:lnTo>
                <a:lnTo>
                  <a:pt x="0" y="349193"/>
                </a:lnTo>
                <a:lnTo>
                  <a:pt x="1777506" y="349193"/>
                </a:lnTo>
                <a:lnTo>
                  <a:pt x="1777464" y="41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31" name="bg object 31"/>
          <p:cNvSpPr/>
          <p:nvPr/>
        </p:nvSpPr>
        <p:spPr>
          <a:xfrm>
            <a:off x="3447772" y="3154786"/>
            <a:ext cx="892666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1750438" y="0"/>
                </a:moveTo>
                <a:lnTo>
                  <a:pt x="0" y="308608"/>
                </a:lnTo>
                <a:lnTo>
                  <a:pt x="60595" y="652482"/>
                </a:lnTo>
                <a:lnTo>
                  <a:pt x="1811096" y="343853"/>
                </a:lnTo>
                <a:lnTo>
                  <a:pt x="1750438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32" name="bg object 32"/>
          <p:cNvSpPr/>
          <p:nvPr/>
        </p:nvSpPr>
        <p:spPr>
          <a:xfrm>
            <a:off x="3296047" y="2347759"/>
            <a:ext cx="882028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670252" y="0"/>
                </a:moveTo>
                <a:lnTo>
                  <a:pt x="0" y="607866"/>
                </a:lnTo>
                <a:lnTo>
                  <a:pt x="119399" y="936002"/>
                </a:lnTo>
                <a:lnTo>
                  <a:pt x="1789715" y="328094"/>
                </a:lnTo>
                <a:lnTo>
                  <a:pt x="167025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33" name="bg object 33"/>
          <p:cNvSpPr/>
          <p:nvPr/>
        </p:nvSpPr>
        <p:spPr>
          <a:xfrm>
            <a:off x="1913460" y="6"/>
            <a:ext cx="1989648" cy="2316163"/>
          </a:xfrm>
          <a:custGeom>
            <a:avLst/>
            <a:gdLst/>
            <a:ahLst/>
            <a:cxnLst/>
            <a:rect l="l" t="t" r="r" b="b"/>
            <a:pathLst>
              <a:path w="4037965" h="3819525">
                <a:moveTo>
                  <a:pt x="1166037" y="0"/>
                </a:moveTo>
                <a:lnTo>
                  <a:pt x="762850" y="0"/>
                </a:lnTo>
                <a:lnTo>
                  <a:pt x="0" y="1321295"/>
                </a:lnTo>
                <a:lnTo>
                  <a:pt x="302310" y="1495920"/>
                </a:lnTo>
                <a:lnTo>
                  <a:pt x="1166037" y="0"/>
                </a:lnTo>
                <a:close/>
              </a:path>
              <a:path w="4037965" h="3819525">
                <a:moveTo>
                  <a:pt x="2308961" y="776465"/>
                </a:moveTo>
                <a:lnTo>
                  <a:pt x="2041461" y="552043"/>
                </a:lnTo>
                <a:lnTo>
                  <a:pt x="898969" y="1913610"/>
                </a:lnTo>
                <a:lnTo>
                  <a:pt x="1166368" y="2138070"/>
                </a:lnTo>
                <a:lnTo>
                  <a:pt x="2308961" y="776465"/>
                </a:lnTo>
                <a:close/>
              </a:path>
              <a:path w="4037965" h="3819525">
                <a:moveTo>
                  <a:pt x="3267481" y="1778000"/>
                </a:moveTo>
                <a:lnTo>
                  <a:pt x="3042996" y="1510538"/>
                </a:lnTo>
                <a:lnTo>
                  <a:pt x="1681416" y="2653030"/>
                </a:lnTo>
                <a:lnTo>
                  <a:pt x="1905800" y="2920530"/>
                </a:lnTo>
                <a:lnTo>
                  <a:pt x="3267481" y="1778000"/>
                </a:lnTo>
                <a:close/>
              </a:path>
              <a:path w="4037965" h="3819525">
                <a:moveTo>
                  <a:pt x="4037495" y="2930753"/>
                </a:moveTo>
                <a:lnTo>
                  <a:pt x="3862895" y="2628379"/>
                </a:lnTo>
                <a:lnTo>
                  <a:pt x="2323566" y="3517074"/>
                </a:lnTo>
                <a:lnTo>
                  <a:pt x="2498102" y="3819474"/>
                </a:lnTo>
                <a:lnTo>
                  <a:pt x="4037495" y="2930753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34" name="bg object 34"/>
          <p:cNvSpPr/>
          <p:nvPr/>
        </p:nvSpPr>
        <p:spPr>
          <a:xfrm>
            <a:off x="1426554" y="0"/>
            <a:ext cx="343550" cy="614948"/>
          </a:xfrm>
          <a:custGeom>
            <a:avLst/>
            <a:gdLst/>
            <a:ahLst/>
            <a:cxnLst/>
            <a:rect l="l" t="t" r="r" b="b"/>
            <a:pathLst>
              <a:path w="697229" h="1014094">
                <a:moveTo>
                  <a:pt x="696988" y="0"/>
                </a:moveTo>
                <a:lnTo>
                  <a:pt x="325422" y="0"/>
                </a:lnTo>
                <a:lnTo>
                  <a:pt x="0" y="894083"/>
                </a:lnTo>
                <a:lnTo>
                  <a:pt x="328042" y="1013566"/>
                </a:lnTo>
                <a:lnTo>
                  <a:pt x="696988" y="0"/>
                </a:lnTo>
                <a:close/>
              </a:path>
            </a:pathLst>
          </a:custGeom>
          <a:solidFill>
            <a:srgbClr val="FFFFFF">
              <a:alpha val="6649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35" name="bg object 35"/>
          <p:cNvSpPr/>
          <p:nvPr/>
        </p:nvSpPr>
        <p:spPr>
          <a:xfrm>
            <a:off x="910493" y="0"/>
            <a:ext cx="230911" cy="428192"/>
          </a:xfrm>
          <a:custGeom>
            <a:avLst/>
            <a:gdLst/>
            <a:ahLst/>
            <a:cxnLst/>
            <a:rect l="l" t="t" r="r" b="b"/>
            <a:pathLst>
              <a:path w="468630" h="706120">
                <a:moveTo>
                  <a:pt x="468258" y="0"/>
                </a:moveTo>
                <a:lnTo>
                  <a:pt x="113735" y="0"/>
                </a:lnTo>
                <a:lnTo>
                  <a:pt x="0" y="644970"/>
                </a:lnTo>
                <a:lnTo>
                  <a:pt x="343811" y="705660"/>
                </a:lnTo>
                <a:lnTo>
                  <a:pt x="468258" y="0"/>
                </a:lnTo>
                <a:close/>
              </a:path>
            </a:pathLst>
          </a:custGeom>
          <a:solidFill>
            <a:srgbClr val="FFFFFF">
              <a:alpha val="6300"/>
            </a:srgbClr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881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>
            <a:extLst>
              <a:ext uri="{FF2B5EF4-FFF2-40B4-BE49-F238E27FC236}">
                <a16:creationId xmlns:a16="http://schemas.microsoft.com/office/drawing/2014/main" id="{B91F9784-C6B6-F59C-C91D-B620BAE55ED9}"/>
              </a:ext>
            </a:extLst>
          </p:cNvPr>
          <p:cNvSpPr/>
          <p:nvPr userDrawn="1"/>
        </p:nvSpPr>
        <p:spPr>
          <a:xfrm>
            <a:off x="2" y="6"/>
            <a:ext cx="9905998" cy="698499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EFF1F1"/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5C27585B-B8CA-4D51-CB6D-110B30101739}"/>
              </a:ext>
            </a:extLst>
          </p:cNvPr>
          <p:cNvSpPr/>
          <p:nvPr userDrawn="1"/>
        </p:nvSpPr>
        <p:spPr>
          <a:xfrm>
            <a:off x="3608897" y="87989"/>
            <a:ext cx="176196" cy="6378"/>
          </a:xfrm>
          <a:custGeom>
            <a:avLst/>
            <a:gdLst/>
            <a:ahLst/>
            <a:cxnLst/>
            <a:rect l="l" t="t" r="r" b="b"/>
            <a:pathLst>
              <a:path w="367029" h="10795">
                <a:moveTo>
                  <a:pt x="366606" y="10644"/>
                </a:moveTo>
                <a:lnTo>
                  <a:pt x="366606" y="0"/>
                </a:lnTo>
                <a:lnTo>
                  <a:pt x="0" y="0"/>
                </a:lnTo>
                <a:lnTo>
                  <a:pt x="0" y="10644"/>
                </a:lnTo>
                <a:lnTo>
                  <a:pt x="366606" y="10644"/>
                </a:lnTo>
                <a:close/>
              </a:path>
            </a:pathLst>
          </a:custGeom>
          <a:solidFill>
            <a:srgbClr val="59827C">
              <a:alpha val="59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382DC70D-0343-2A21-B4D1-3450951F231C}"/>
              </a:ext>
            </a:extLst>
          </p:cNvPr>
          <p:cNvSpPr/>
          <p:nvPr userDrawn="1"/>
        </p:nvSpPr>
        <p:spPr>
          <a:xfrm>
            <a:off x="3057935" y="87991"/>
            <a:ext cx="185341" cy="83291"/>
          </a:xfrm>
          <a:custGeom>
            <a:avLst/>
            <a:gdLst/>
            <a:ahLst/>
            <a:cxnLst/>
            <a:rect l="l" t="t" r="r" b="b"/>
            <a:pathLst>
              <a:path w="386079" h="140970">
                <a:moveTo>
                  <a:pt x="372291" y="0"/>
                </a:moveTo>
                <a:lnTo>
                  <a:pt x="0" y="0"/>
                </a:lnTo>
                <a:lnTo>
                  <a:pt x="24854" y="140962"/>
                </a:lnTo>
                <a:lnTo>
                  <a:pt x="385922" y="77299"/>
                </a:lnTo>
                <a:lnTo>
                  <a:pt x="372291" y="0"/>
                </a:lnTo>
                <a:close/>
              </a:path>
            </a:pathLst>
          </a:custGeom>
          <a:solidFill>
            <a:srgbClr val="59827C">
              <a:alpha val="55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E71BF4EA-2B72-5E16-47E4-24D8B967EF10}"/>
              </a:ext>
            </a:extLst>
          </p:cNvPr>
          <p:cNvSpPr/>
          <p:nvPr userDrawn="1"/>
        </p:nvSpPr>
        <p:spPr>
          <a:xfrm>
            <a:off x="2468777" y="87991"/>
            <a:ext cx="246613" cy="274635"/>
          </a:xfrm>
          <a:custGeom>
            <a:avLst/>
            <a:gdLst/>
            <a:ahLst/>
            <a:cxnLst/>
            <a:rect l="l" t="t" r="r" b="b"/>
            <a:pathLst>
              <a:path w="513714" h="464820">
                <a:moveTo>
                  <a:pt x="390131" y="0"/>
                </a:moveTo>
                <a:lnTo>
                  <a:pt x="0" y="0"/>
                </a:lnTo>
                <a:lnTo>
                  <a:pt x="168971" y="464276"/>
                </a:lnTo>
                <a:lnTo>
                  <a:pt x="513473" y="338877"/>
                </a:lnTo>
                <a:lnTo>
                  <a:pt x="390131" y="0"/>
                </a:lnTo>
                <a:close/>
              </a:path>
            </a:pathLst>
          </a:custGeom>
          <a:solidFill>
            <a:srgbClr val="59827C">
              <a:alpha val="52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B4CD62B7-B93D-F42D-7D9B-014A44DE0131}"/>
              </a:ext>
            </a:extLst>
          </p:cNvPr>
          <p:cNvSpPr/>
          <p:nvPr userDrawn="1"/>
        </p:nvSpPr>
        <p:spPr>
          <a:xfrm>
            <a:off x="1795725" y="87988"/>
            <a:ext cx="421589" cy="573656"/>
          </a:xfrm>
          <a:custGeom>
            <a:avLst/>
            <a:gdLst/>
            <a:ahLst/>
            <a:cxnLst/>
            <a:rect l="l" t="t" r="r" b="b"/>
            <a:pathLst>
              <a:path w="878204" h="970915">
                <a:moveTo>
                  <a:pt x="423308" y="0"/>
                </a:moveTo>
                <a:lnTo>
                  <a:pt x="0" y="0"/>
                </a:lnTo>
                <a:lnTo>
                  <a:pt x="560468" y="970762"/>
                </a:lnTo>
                <a:lnTo>
                  <a:pt x="877955" y="787448"/>
                </a:lnTo>
                <a:lnTo>
                  <a:pt x="423308" y="0"/>
                </a:lnTo>
                <a:close/>
              </a:path>
            </a:pathLst>
          </a:custGeom>
          <a:solidFill>
            <a:srgbClr val="59827C">
              <a:alpha val="48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grpSp>
        <p:nvGrpSpPr>
          <p:cNvPr id="18" name="object 16">
            <a:extLst>
              <a:ext uri="{FF2B5EF4-FFF2-40B4-BE49-F238E27FC236}">
                <a16:creationId xmlns:a16="http://schemas.microsoft.com/office/drawing/2014/main" id="{E93689AA-9021-9B44-2253-513CF68D7BC8}"/>
              </a:ext>
            </a:extLst>
          </p:cNvPr>
          <p:cNvGrpSpPr/>
          <p:nvPr userDrawn="1"/>
        </p:nvGrpSpPr>
        <p:grpSpPr>
          <a:xfrm>
            <a:off x="916669" y="420951"/>
            <a:ext cx="847446" cy="1124426"/>
            <a:chOff x="1908697" y="563539"/>
            <a:chExt cx="1765300" cy="1903095"/>
          </a:xfrm>
        </p:grpSpPr>
        <p:sp>
          <p:nvSpPr>
            <p:cNvPr id="19" name="object 17">
              <a:extLst>
                <a:ext uri="{FF2B5EF4-FFF2-40B4-BE49-F238E27FC236}">
                  <a16:creationId xmlns:a16="http://schemas.microsoft.com/office/drawing/2014/main" id="{FEEC2E95-F1EA-6666-BDC0-CE5AA984C17E}"/>
                </a:ext>
              </a:extLst>
            </p:cNvPr>
            <p:cNvSpPr/>
            <p:nvPr/>
          </p:nvSpPr>
          <p:spPr>
            <a:xfrm>
              <a:off x="2708685" y="563539"/>
              <a:ext cx="965200" cy="1082040"/>
            </a:xfrm>
            <a:custGeom>
              <a:avLst/>
              <a:gdLst/>
              <a:ahLst/>
              <a:cxnLst/>
              <a:rect l="l" t="t" r="r" b="b"/>
              <a:pathLst>
                <a:path w="965200" h="1082039">
                  <a:moveTo>
                    <a:pt x="255458" y="0"/>
                  </a:moveTo>
                  <a:lnTo>
                    <a:pt x="218189" y="37216"/>
                  </a:lnTo>
                  <a:lnTo>
                    <a:pt x="181173" y="74688"/>
                  </a:lnTo>
                  <a:lnTo>
                    <a:pt x="144413" y="112414"/>
                  </a:lnTo>
                  <a:lnTo>
                    <a:pt x="107913" y="150394"/>
                  </a:lnTo>
                  <a:lnTo>
                    <a:pt x="71675" y="188628"/>
                  </a:lnTo>
                  <a:lnTo>
                    <a:pt x="35703" y="227115"/>
                  </a:lnTo>
                  <a:lnTo>
                    <a:pt x="0" y="265855"/>
                  </a:lnTo>
                  <a:lnTo>
                    <a:pt x="684387" y="1081485"/>
                  </a:lnTo>
                  <a:lnTo>
                    <a:pt x="965195" y="845838"/>
                  </a:lnTo>
                  <a:lnTo>
                    <a:pt x="255458" y="0"/>
                  </a:lnTo>
                  <a:close/>
                </a:path>
              </a:pathLst>
            </a:custGeom>
            <a:solidFill>
              <a:srgbClr val="59827C">
                <a:alpha val="4550"/>
              </a:srgbClr>
            </a:solidFill>
          </p:spPr>
          <p:txBody>
            <a:bodyPr wrap="square" lIns="0" tIns="0" rIns="0" bIns="0" rtlCol="0"/>
            <a:lstStyle/>
            <a:p>
              <a:endParaRPr sz="1463"/>
            </a:p>
          </p:txBody>
        </p:sp>
        <p:sp>
          <p:nvSpPr>
            <p:cNvPr id="20" name="object 18">
              <a:extLst>
                <a:ext uri="{FF2B5EF4-FFF2-40B4-BE49-F238E27FC236}">
                  <a16:creationId xmlns:a16="http://schemas.microsoft.com/office/drawing/2014/main" id="{6DF235D4-D802-E83F-6113-85F21905FB95}"/>
                </a:ext>
              </a:extLst>
            </p:cNvPr>
            <p:cNvSpPr/>
            <p:nvPr/>
          </p:nvSpPr>
          <p:spPr>
            <a:xfrm>
              <a:off x="1908697" y="1566457"/>
              <a:ext cx="943610" cy="900430"/>
            </a:xfrm>
            <a:custGeom>
              <a:avLst/>
              <a:gdLst/>
              <a:ahLst/>
              <a:cxnLst/>
              <a:rect l="l" t="t" r="r" b="b"/>
              <a:pathLst>
                <a:path w="943610" h="900430">
                  <a:moveTo>
                    <a:pt x="205553" y="0"/>
                  </a:moveTo>
                  <a:lnTo>
                    <a:pt x="175294" y="43070"/>
                  </a:lnTo>
                  <a:lnTo>
                    <a:pt x="145330" y="86361"/>
                  </a:lnTo>
                  <a:lnTo>
                    <a:pt x="115664" y="129871"/>
                  </a:lnTo>
                  <a:lnTo>
                    <a:pt x="86296" y="173597"/>
                  </a:lnTo>
                  <a:lnTo>
                    <a:pt x="57229" y="217538"/>
                  </a:lnTo>
                  <a:lnTo>
                    <a:pt x="28463" y="261690"/>
                  </a:lnTo>
                  <a:lnTo>
                    <a:pt x="0" y="306053"/>
                  </a:lnTo>
                  <a:lnTo>
                    <a:pt x="707978" y="900140"/>
                  </a:lnTo>
                  <a:lnTo>
                    <a:pt x="943615" y="619300"/>
                  </a:lnTo>
                  <a:lnTo>
                    <a:pt x="205553" y="0"/>
                  </a:lnTo>
                  <a:close/>
                </a:path>
              </a:pathLst>
            </a:custGeom>
            <a:solidFill>
              <a:srgbClr val="59827C">
                <a:alpha val="4199"/>
              </a:srgbClr>
            </a:solidFill>
          </p:spPr>
          <p:txBody>
            <a:bodyPr wrap="square" lIns="0" tIns="0" rIns="0" bIns="0" rtlCol="0"/>
            <a:lstStyle/>
            <a:p>
              <a:endParaRPr sz="1463"/>
            </a:p>
          </p:txBody>
        </p:sp>
      </p:grpSp>
      <p:sp>
        <p:nvSpPr>
          <p:cNvPr id="21" name="object 19">
            <a:extLst>
              <a:ext uri="{FF2B5EF4-FFF2-40B4-BE49-F238E27FC236}">
                <a16:creationId xmlns:a16="http://schemas.microsoft.com/office/drawing/2014/main" id="{560EF701-9D26-844B-D96C-F940D9EC0C63}"/>
              </a:ext>
            </a:extLst>
          </p:cNvPr>
          <p:cNvSpPr/>
          <p:nvPr userDrawn="1"/>
        </p:nvSpPr>
        <p:spPr>
          <a:xfrm>
            <a:off x="629931" y="1671101"/>
            <a:ext cx="416102" cy="432212"/>
          </a:xfrm>
          <a:custGeom>
            <a:avLst/>
            <a:gdLst/>
            <a:ahLst/>
            <a:cxnLst/>
            <a:rect l="l" t="t" r="r" b="b"/>
            <a:pathLst>
              <a:path w="866775" h="731520">
                <a:moveTo>
                  <a:pt x="150299" y="0"/>
                </a:moveTo>
                <a:lnTo>
                  <a:pt x="127850" y="47541"/>
                </a:lnTo>
                <a:lnTo>
                  <a:pt x="105729" y="95264"/>
                </a:lnTo>
                <a:lnTo>
                  <a:pt x="83934" y="143166"/>
                </a:lnTo>
                <a:lnTo>
                  <a:pt x="62464" y="191247"/>
                </a:lnTo>
                <a:lnTo>
                  <a:pt x="41319" y="239504"/>
                </a:lnTo>
                <a:lnTo>
                  <a:pt x="20498" y="287937"/>
                </a:lnTo>
                <a:lnTo>
                  <a:pt x="0" y="336544"/>
                </a:lnTo>
                <a:lnTo>
                  <a:pt x="683340" y="731066"/>
                </a:lnTo>
                <a:lnTo>
                  <a:pt x="866643" y="413579"/>
                </a:lnTo>
                <a:lnTo>
                  <a:pt x="150299" y="0"/>
                </a:lnTo>
                <a:close/>
              </a:path>
            </a:pathLst>
          </a:custGeom>
          <a:solidFill>
            <a:srgbClr val="59827C">
              <a:alpha val="38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8CA00A49-B7EE-1BC4-733D-E1CDF3E407A8}"/>
              </a:ext>
            </a:extLst>
          </p:cNvPr>
          <p:cNvSpPr/>
          <p:nvPr userDrawn="1"/>
        </p:nvSpPr>
        <p:spPr>
          <a:xfrm>
            <a:off x="6024132" y="5745404"/>
            <a:ext cx="1187645" cy="1024252"/>
          </a:xfrm>
          <a:custGeom>
            <a:avLst/>
            <a:gdLst/>
            <a:ahLst/>
            <a:cxnLst/>
            <a:rect l="l" t="t" r="r" b="b"/>
            <a:pathLst>
              <a:path w="2473959" h="1733550">
                <a:moveTo>
                  <a:pt x="1176477" y="1733359"/>
                </a:moveTo>
                <a:lnTo>
                  <a:pt x="235699" y="943914"/>
                </a:lnTo>
                <a:lnTo>
                  <a:pt x="0" y="1224788"/>
                </a:lnTo>
                <a:lnTo>
                  <a:pt x="606120" y="1733359"/>
                </a:lnTo>
                <a:lnTo>
                  <a:pt x="1176477" y="1733359"/>
                </a:lnTo>
                <a:close/>
              </a:path>
              <a:path w="2473959" h="1733550">
                <a:moveTo>
                  <a:pt x="2473883" y="933221"/>
                </a:moveTo>
                <a:lnTo>
                  <a:pt x="857631" y="0"/>
                </a:lnTo>
                <a:lnTo>
                  <a:pt x="674268" y="317512"/>
                </a:lnTo>
                <a:lnTo>
                  <a:pt x="2290622" y="1250696"/>
                </a:lnTo>
                <a:lnTo>
                  <a:pt x="2473883" y="933221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6940C08D-0A45-4A67-C794-8A5FF9A9989B}"/>
              </a:ext>
            </a:extLst>
          </p:cNvPr>
          <p:cNvSpPr/>
          <p:nvPr userDrawn="1"/>
        </p:nvSpPr>
        <p:spPr>
          <a:xfrm>
            <a:off x="443912" y="2371420"/>
            <a:ext cx="359098" cy="344794"/>
          </a:xfrm>
          <a:custGeom>
            <a:avLst/>
            <a:gdLst/>
            <a:ahLst/>
            <a:cxnLst/>
            <a:rect l="l" t="t" r="r" b="b"/>
            <a:pathLst>
              <a:path w="748030" h="583564">
                <a:moveTo>
                  <a:pt x="91410" y="0"/>
                </a:moveTo>
                <a:lnTo>
                  <a:pt x="77324" y="50563"/>
                </a:lnTo>
                <a:lnTo>
                  <a:pt x="63571" y="101266"/>
                </a:lnTo>
                <a:lnTo>
                  <a:pt x="50158" y="152108"/>
                </a:lnTo>
                <a:lnTo>
                  <a:pt x="37090" y="203088"/>
                </a:lnTo>
                <a:lnTo>
                  <a:pt x="24370" y="254207"/>
                </a:lnTo>
                <a:lnTo>
                  <a:pt x="12005" y="305463"/>
                </a:lnTo>
                <a:lnTo>
                  <a:pt x="0" y="356858"/>
                </a:lnTo>
                <a:lnTo>
                  <a:pt x="622284" y="583343"/>
                </a:lnTo>
                <a:lnTo>
                  <a:pt x="747652" y="238840"/>
                </a:lnTo>
                <a:lnTo>
                  <a:pt x="91410" y="0"/>
                </a:lnTo>
                <a:close/>
              </a:path>
            </a:pathLst>
          </a:custGeom>
          <a:solidFill>
            <a:srgbClr val="59827C">
              <a:alpha val="3498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4" name="object 22">
            <a:extLst>
              <a:ext uri="{FF2B5EF4-FFF2-40B4-BE49-F238E27FC236}">
                <a16:creationId xmlns:a16="http://schemas.microsoft.com/office/drawing/2014/main" id="{60C715ED-CA2A-91AC-D4DD-DE5D870DBCAB}"/>
              </a:ext>
            </a:extLst>
          </p:cNvPr>
          <p:cNvSpPr/>
          <p:nvPr userDrawn="1"/>
        </p:nvSpPr>
        <p:spPr>
          <a:xfrm>
            <a:off x="6590966" y="5132357"/>
            <a:ext cx="902318" cy="580785"/>
          </a:xfrm>
          <a:custGeom>
            <a:avLst/>
            <a:gdLst/>
            <a:ahLst/>
            <a:cxnLst/>
            <a:rect l="l" t="t" r="r" b="b"/>
            <a:pathLst>
              <a:path w="1879600" h="982979">
                <a:moveTo>
                  <a:pt x="125430" y="0"/>
                </a:moveTo>
                <a:lnTo>
                  <a:pt x="0" y="344534"/>
                </a:lnTo>
                <a:lnTo>
                  <a:pt x="1753831" y="982839"/>
                </a:lnTo>
                <a:lnTo>
                  <a:pt x="1879199" y="638367"/>
                </a:lnTo>
                <a:lnTo>
                  <a:pt x="125430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646FE88E-D2FB-67EA-1745-ECC8320E9DB8}"/>
              </a:ext>
            </a:extLst>
          </p:cNvPr>
          <p:cNvSpPr/>
          <p:nvPr userDrawn="1"/>
        </p:nvSpPr>
        <p:spPr>
          <a:xfrm>
            <a:off x="358881" y="3093103"/>
            <a:ext cx="288985" cy="272759"/>
          </a:xfrm>
          <a:custGeom>
            <a:avLst/>
            <a:gdLst/>
            <a:ahLst/>
            <a:cxnLst/>
            <a:rect l="l" t="t" r="r" b="b"/>
            <a:pathLst>
              <a:path w="601980" h="461645">
                <a:moveTo>
                  <a:pt x="31245" y="0"/>
                </a:moveTo>
                <a:lnTo>
                  <a:pt x="25703" y="52081"/>
                </a:lnTo>
                <a:lnTo>
                  <a:pt x="20522" y="104270"/>
                </a:lnTo>
                <a:lnTo>
                  <a:pt x="15699" y="156563"/>
                </a:lnTo>
                <a:lnTo>
                  <a:pt x="11237" y="208959"/>
                </a:lnTo>
                <a:lnTo>
                  <a:pt x="7133" y="261457"/>
                </a:lnTo>
                <a:lnTo>
                  <a:pt x="3387" y="314055"/>
                </a:lnTo>
                <a:lnTo>
                  <a:pt x="0" y="366753"/>
                </a:lnTo>
                <a:lnTo>
                  <a:pt x="537826" y="461598"/>
                </a:lnTo>
                <a:lnTo>
                  <a:pt x="601458" y="100541"/>
                </a:lnTo>
                <a:lnTo>
                  <a:pt x="31245" y="0"/>
                </a:lnTo>
                <a:close/>
              </a:path>
            </a:pathLst>
          </a:custGeom>
          <a:solidFill>
            <a:srgbClr val="59827C">
              <a:alpha val="31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37DB1576-F146-4BC0-7B72-92BE4B5A4E53}"/>
              </a:ext>
            </a:extLst>
          </p:cNvPr>
          <p:cNvSpPr/>
          <p:nvPr userDrawn="1"/>
        </p:nvSpPr>
        <p:spPr>
          <a:xfrm>
            <a:off x="6746175" y="4482619"/>
            <a:ext cx="912987" cy="404824"/>
          </a:xfrm>
          <a:custGeom>
            <a:avLst/>
            <a:gdLst/>
            <a:ahLst/>
            <a:cxnLst/>
            <a:rect l="l" t="t" r="r" b="b"/>
            <a:pathLst>
              <a:path w="1901825" h="685165">
                <a:moveTo>
                  <a:pt x="63694" y="0"/>
                </a:moveTo>
                <a:lnTo>
                  <a:pt x="0" y="361067"/>
                </a:lnTo>
                <a:lnTo>
                  <a:pt x="1838027" y="685162"/>
                </a:lnTo>
                <a:lnTo>
                  <a:pt x="1901659" y="324094"/>
                </a:lnTo>
                <a:lnTo>
                  <a:pt x="63694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11ECCC8A-1C68-C687-A5DF-1B7CBCCA98BB}"/>
              </a:ext>
            </a:extLst>
          </p:cNvPr>
          <p:cNvSpPr/>
          <p:nvPr userDrawn="1"/>
        </p:nvSpPr>
        <p:spPr>
          <a:xfrm>
            <a:off x="356600" y="3815920"/>
            <a:ext cx="228628" cy="216856"/>
          </a:xfrm>
          <a:custGeom>
            <a:avLst/>
            <a:gdLst/>
            <a:ahLst/>
            <a:cxnLst/>
            <a:rect l="l" t="t" r="r" b="b"/>
            <a:pathLst>
              <a:path w="476250" h="367029">
                <a:moveTo>
                  <a:pt x="475891" y="0"/>
                </a:moveTo>
                <a:lnTo>
                  <a:pt x="0" y="0"/>
                </a:lnTo>
                <a:lnTo>
                  <a:pt x="2894" y="52738"/>
                </a:lnTo>
                <a:lnTo>
                  <a:pt x="6161" y="105354"/>
                </a:lnTo>
                <a:lnTo>
                  <a:pt x="9797" y="157848"/>
                </a:lnTo>
                <a:lnTo>
                  <a:pt x="13797" y="210219"/>
                </a:lnTo>
                <a:lnTo>
                  <a:pt x="18154" y="262469"/>
                </a:lnTo>
                <a:lnTo>
                  <a:pt x="22866" y="314598"/>
                </a:lnTo>
                <a:lnTo>
                  <a:pt x="27925" y="366606"/>
                </a:lnTo>
                <a:lnTo>
                  <a:pt x="475954" y="366606"/>
                </a:lnTo>
                <a:lnTo>
                  <a:pt x="475891" y="0"/>
                </a:lnTo>
                <a:close/>
              </a:path>
            </a:pathLst>
          </a:custGeom>
          <a:solidFill>
            <a:srgbClr val="59827C">
              <a:alpha val="27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7E5A4CA7-7122-5A23-98B3-514A16BAE4E6}"/>
              </a:ext>
            </a:extLst>
          </p:cNvPr>
          <p:cNvSpPr/>
          <p:nvPr userDrawn="1"/>
        </p:nvSpPr>
        <p:spPr>
          <a:xfrm>
            <a:off x="6808737" y="3815892"/>
            <a:ext cx="896221" cy="216856"/>
          </a:xfrm>
          <a:custGeom>
            <a:avLst/>
            <a:gdLst/>
            <a:ahLst/>
            <a:cxnLst/>
            <a:rect l="l" t="t" r="r" b="b"/>
            <a:pathLst>
              <a:path w="1866900" h="367029">
                <a:moveTo>
                  <a:pt x="1866341" y="52"/>
                </a:moveTo>
                <a:lnTo>
                  <a:pt x="31" y="0"/>
                </a:lnTo>
                <a:lnTo>
                  <a:pt x="0" y="366648"/>
                </a:lnTo>
                <a:lnTo>
                  <a:pt x="1866372" y="366648"/>
                </a:lnTo>
                <a:lnTo>
                  <a:pt x="1866341" y="52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91213ACD-3ACC-65CD-408C-FE0F2D0C1E7D}"/>
              </a:ext>
            </a:extLst>
          </p:cNvPr>
          <p:cNvSpPr/>
          <p:nvPr userDrawn="1"/>
        </p:nvSpPr>
        <p:spPr>
          <a:xfrm>
            <a:off x="433408" y="4482617"/>
            <a:ext cx="214300" cy="250998"/>
          </a:xfrm>
          <a:custGeom>
            <a:avLst/>
            <a:gdLst/>
            <a:ahLst/>
            <a:cxnLst/>
            <a:rect l="l" t="t" r="r" b="b"/>
            <a:pathLst>
              <a:path w="446405" h="424815">
                <a:moveTo>
                  <a:pt x="382553" y="0"/>
                </a:moveTo>
                <a:lnTo>
                  <a:pt x="0" y="67463"/>
                </a:lnTo>
                <a:lnTo>
                  <a:pt x="11424" y="118902"/>
                </a:lnTo>
                <a:lnTo>
                  <a:pt x="23205" y="170191"/>
                </a:lnTo>
                <a:lnTo>
                  <a:pt x="35341" y="221329"/>
                </a:lnTo>
                <a:lnTo>
                  <a:pt x="47832" y="272315"/>
                </a:lnTo>
                <a:lnTo>
                  <a:pt x="60677" y="323147"/>
                </a:lnTo>
                <a:lnTo>
                  <a:pt x="73873" y="373824"/>
                </a:lnTo>
                <a:lnTo>
                  <a:pt x="87421" y="424343"/>
                </a:lnTo>
                <a:lnTo>
                  <a:pt x="446279" y="361067"/>
                </a:lnTo>
                <a:lnTo>
                  <a:pt x="382553" y="0"/>
                </a:lnTo>
                <a:close/>
              </a:path>
            </a:pathLst>
          </a:custGeom>
          <a:solidFill>
            <a:srgbClr val="59827C">
              <a:alpha val="24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7FAF1E40-99DE-2469-0060-D21668F480A8}"/>
              </a:ext>
            </a:extLst>
          </p:cNvPr>
          <p:cNvSpPr/>
          <p:nvPr userDrawn="1"/>
        </p:nvSpPr>
        <p:spPr>
          <a:xfrm>
            <a:off x="6746193" y="2961025"/>
            <a:ext cx="912987" cy="404824"/>
          </a:xfrm>
          <a:custGeom>
            <a:avLst/>
            <a:gdLst/>
            <a:ahLst/>
            <a:cxnLst/>
            <a:rect l="l" t="t" r="r" b="b"/>
            <a:pathLst>
              <a:path w="1901825" h="685164">
                <a:moveTo>
                  <a:pt x="1837954" y="0"/>
                </a:moveTo>
                <a:lnTo>
                  <a:pt x="0" y="324032"/>
                </a:lnTo>
                <a:lnTo>
                  <a:pt x="63621" y="685099"/>
                </a:lnTo>
                <a:lnTo>
                  <a:pt x="1901648" y="361036"/>
                </a:lnTo>
                <a:lnTo>
                  <a:pt x="1837954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87B90E71-2AAA-9BEA-60A1-DAFD1B6FEF19}"/>
              </a:ext>
            </a:extLst>
          </p:cNvPr>
          <p:cNvSpPr/>
          <p:nvPr userDrawn="1"/>
        </p:nvSpPr>
        <p:spPr>
          <a:xfrm>
            <a:off x="600933" y="5132358"/>
            <a:ext cx="202107" cy="263003"/>
          </a:xfrm>
          <a:custGeom>
            <a:avLst/>
            <a:gdLst/>
            <a:ahLst/>
            <a:cxnLst/>
            <a:rect l="l" t="t" r="r" b="b"/>
            <a:pathLst>
              <a:path w="421005" h="445134">
                <a:moveTo>
                  <a:pt x="295195" y="0"/>
                </a:moveTo>
                <a:lnTo>
                  <a:pt x="0" y="107462"/>
                </a:lnTo>
                <a:lnTo>
                  <a:pt x="19696" y="156198"/>
                </a:lnTo>
                <a:lnTo>
                  <a:pt x="39726" y="204762"/>
                </a:lnTo>
                <a:lnTo>
                  <a:pt x="60090" y="253150"/>
                </a:lnTo>
                <a:lnTo>
                  <a:pt x="80789" y="301357"/>
                </a:lnTo>
                <a:lnTo>
                  <a:pt x="101823" y="349378"/>
                </a:lnTo>
                <a:lnTo>
                  <a:pt x="123191" y="397209"/>
                </a:lnTo>
                <a:lnTo>
                  <a:pt x="144896" y="444845"/>
                </a:lnTo>
                <a:lnTo>
                  <a:pt x="420594" y="344534"/>
                </a:lnTo>
                <a:lnTo>
                  <a:pt x="295195" y="0"/>
                </a:lnTo>
                <a:close/>
              </a:path>
            </a:pathLst>
          </a:custGeom>
          <a:solidFill>
            <a:srgbClr val="59827C">
              <a:alpha val="20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B851A1B3-56D6-8750-B426-BA88DB45B2A5}"/>
              </a:ext>
            </a:extLst>
          </p:cNvPr>
          <p:cNvSpPr/>
          <p:nvPr userDrawn="1"/>
        </p:nvSpPr>
        <p:spPr>
          <a:xfrm>
            <a:off x="6590982" y="2135386"/>
            <a:ext cx="902318" cy="580785"/>
          </a:xfrm>
          <a:custGeom>
            <a:avLst/>
            <a:gdLst/>
            <a:ahLst/>
            <a:cxnLst/>
            <a:rect l="l" t="t" r="r" b="b"/>
            <a:pathLst>
              <a:path w="1879600" h="982979">
                <a:moveTo>
                  <a:pt x="1753768" y="0"/>
                </a:moveTo>
                <a:lnTo>
                  <a:pt x="0" y="638273"/>
                </a:lnTo>
                <a:lnTo>
                  <a:pt x="125367" y="982807"/>
                </a:lnTo>
                <a:lnTo>
                  <a:pt x="1879199" y="344502"/>
                </a:lnTo>
                <a:lnTo>
                  <a:pt x="1753768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61249D02-9BF2-90B1-77B0-3C1C39A7F4C8}"/>
              </a:ext>
            </a:extLst>
          </p:cNvPr>
          <p:cNvSpPr/>
          <p:nvPr userDrawn="1"/>
        </p:nvSpPr>
        <p:spPr>
          <a:xfrm>
            <a:off x="853541" y="5745403"/>
            <a:ext cx="192657" cy="257001"/>
          </a:xfrm>
          <a:custGeom>
            <a:avLst/>
            <a:gdLst/>
            <a:ahLst/>
            <a:cxnLst/>
            <a:rect l="l" t="t" r="r" b="b"/>
            <a:pathLst>
              <a:path w="401319" h="434975">
                <a:moveTo>
                  <a:pt x="217543" y="0"/>
                </a:moveTo>
                <a:lnTo>
                  <a:pt x="0" y="125566"/>
                </a:lnTo>
                <a:lnTo>
                  <a:pt x="27300" y="170390"/>
                </a:lnTo>
                <a:lnTo>
                  <a:pt x="54910" y="215001"/>
                </a:lnTo>
                <a:lnTo>
                  <a:pt x="82829" y="259399"/>
                </a:lnTo>
                <a:lnTo>
                  <a:pt x="111058" y="303584"/>
                </a:lnTo>
                <a:lnTo>
                  <a:pt x="139595" y="347556"/>
                </a:lnTo>
                <a:lnTo>
                  <a:pt x="168441" y="391313"/>
                </a:lnTo>
                <a:lnTo>
                  <a:pt x="197596" y="434855"/>
                </a:lnTo>
                <a:lnTo>
                  <a:pt x="400877" y="317456"/>
                </a:lnTo>
                <a:lnTo>
                  <a:pt x="217543" y="0"/>
                </a:lnTo>
                <a:close/>
              </a:path>
            </a:pathLst>
          </a:custGeom>
          <a:solidFill>
            <a:srgbClr val="59827C">
              <a:alpha val="1748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4" name="object 32">
            <a:extLst>
              <a:ext uri="{FF2B5EF4-FFF2-40B4-BE49-F238E27FC236}">
                <a16:creationId xmlns:a16="http://schemas.microsoft.com/office/drawing/2014/main" id="{EC3B1D3F-5A88-BEA4-18B2-D83F9E137E92}"/>
              </a:ext>
            </a:extLst>
          </p:cNvPr>
          <p:cNvSpPr/>
          <p:nvPr userDrawn="1"/>
        </p:nvSpPr>
        <p:spPr>
          <a:xfrm>
            <a:off x="1180980" y="6303099"/>
            <a:ext cx="188694" cy="240118"/>
          </a:xfrm>
          <a:custGeom>
            <a:avLst/>
            <a:gdLst/>
            <a:ahLst/>
            <a:cxnLst/>
            <a:rect l="l" t="t" r="r" b="b"/>
            <a:pathLst>
              <a:path w="393064" h="406400">
                <a:moveTo>
                  <a:pt x="157366" y="0"/>
                </a:moveTo>
                <a:lnTo>
                  <a:pt x="0" y="132006"/>
                </a:lnTo>
                <a:lnTo>
                  <a:pt x="33969" y="171892"/>
                </a:lnTo>
                <a:lnTo>
                  <a:pt x="68221" y="211540"/>
                </a:lnTo>
                <a:lnTo>
                  <a:pt x="102753" y="250948"/>
                </a:lnTo>
                <a:lnTo>
                  <a:pt x="137561" y="290119"/>
                </a:lnTo>
                <a:lnTo>
                  <a:pt x="172643" y="329052"/>
                </a:lnTo>
                <a:lnTo>
                  <a:pt x="207996" y="367748"/>
                </a:lnTo>
                <a:lnTo>
                  <a:pt x="243615" y="406207"/>
                </a:lnTo>
                <a:lnTo>
                  <a:pt x="393066" y="280808"/>
                </a:lnTo>
                <a:lnTo>
                  <a:pt x="157366" y="0"/>
                </a:lnTo>
                <a:close/>
              </a:path>
            </a:pathLst>
          </a:custGeom>
          <a:solidFill>
            <a:srgbClr val="59827C">
              <a:alpha val="13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5" name="object 33">
            <a:extLst>
              <a:ext uri="{FF2B5EF4-FFF2-40B4-BE49-F238E27FC236}">
                <a16:creationId xmlns:a16="http://schemas.microsoft.com/office/drawing/2014/main" id="{557BE07C-1719-E98D-FD47-5ACED98CD14D}"/>
              </a:ext>
            </a:extLst>
          </p:cNvPr>
          <p:cNvSpPr/>
          <p:nvPr userDrawn="1"/>
        </p:nvSpPr>
        <p:spPr>
          <a:xfrm>
            <a:off x="5629746" y="87995"/>
            <a:ext cx="1582104" cy="2015113"/>
          </a:xfrm>
          <a:custGeom>
            <a:avLst/>
            <a:gdLst/>
            <a:ahLst/>
            <a:cxnLst/>
            <a:rect l="l" t="t" r="r" b="b"/>
            <a:pathLst>
              <a:path w="3295650" h="3410585">
                <a:moveTo>
                  <a:pt x="1480515" y="215303"/>
                </a:moveTo>
                <a:lnTo>
                  <a:pt x="1223873" y="0"/>
                </a:lnTo>
                <a:lnTo>
                  <a:pt x="1182560" y="0"/>
                </a:lnTo>
                <a:lnTo>
                  <a:pt x="0" y="1409319"/>
                </a:lnTo>
                <a:lnTo>
                  <a:pt x="280784" y="1644992"/>
                </a:lnTo>
                <a:lnTo>
                  <a:pt x="1480515" y="215303"/>
                </a:lnTo>
                <a:close/>
              </a:path>
              <a:path w="3295650" h="3410585">
                <a:moveTo>
                  <a:pt x="2486939" y="1266913"/>
                </a:moveTo>
                <a:lnTo>
                  <a:pt x="2251240" y="986078"/>
                </a:lnTo>
                <a:lnTo>
                  <a:pt x="821575" y="2185682"/>
                </a:lnTo>
                <a:lnTo>
                  <a:pt x="1057173" y="2466568"/>
                </a:lnTo>
                <a:lnTo>
                  <a:pt x="2486939" y="1266913"/>
                </a:lnTo>
                <a:close/>
              </a:path>
              <a:path w="3295650" h="3410585">
                <a:moveTo>
                  <a:pt x="3295459" y="2477312"/>
                </a:moveTo>
                <a:lnTo>
                  <a:pt x="3112135" y="2159825"/>
                </a:lnTo>
                <a:lnTo>
                  <a:pt x="1495831" y="3092945"/>
                </a:lnTo>
                <a:lnTo>
                  <a:pt x="1679105" y="3410458"/>
                </a:lnTo>
                <a:lnTo>
                  <a:pt x="3295459" y="2477312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6" name="object 34">
            <a:extLst>
              <a:ext uri="{FF2B5EF4-FFF2-40B4-BE49-F238E27FC236}">
                <a16:creationId xmlns:a16="http://schemas.microsoft.com/office/drawing/2014/main" id="{53BFF079-9D3B-99F7-0650-6196303D585C}"/>
              </a:ext>
            </a:extLst>
          </p:cNvPr>
          <p:cNvSpPr/>
          <p:nvPr userDrawn="1"/>
        </p:nvSpPr>
        <p:spPr>
          <a:xfrm>
            <a:off x="5176618" y="87988"/>
            <a:ext cx="421589" cy="573656"/>
          </a:xfrm>
          <a:custGeom>
            <a:avLst/>
            <a:gdLst/>
            <a:ahLst/>
            <a:cxnLst/>
            <a:rect l="l" t="t" r="r" b="b"/>
            <a:pathLst>
              <a:path w="878204" h="970915">
                <a:moveTo>
                  <a:pt x="877919" y="0"/>
                </a:moveTo>
                <a:lnTo>
                  <a:pt x="454601" y="0"/>
                </a:lnTo>
                <a:lnTo>
                  <a:pt x="0" y="787387"/>
                </a:lnTo>
                <a:lnTo>
                  <a:pt x="317435" y="970732"/>
                </a:lnTo>
                <a:lnTo>
                  <a:pt x="877919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7" name="object 35">
            <a:extLst>
              <a:ext uri="{FF2B5EF4-FFF2-40B4-BE49-F238E27FC236}">
                <a16:creationId xmlns:a16="http://schemas.microsoft.com/office/drawing/2014/main" id="{9A565A99-68B1-90D1-B727-DFCC1B8D01DF}"/>
              </a:ext>
            </a:extLst>
          </p:cNvPr>
          <p:cNvSpPr/>
          <p:nvPr userDrawn="1"/>
        </p:nvSpPr>
        <p:spPr>
          <a:xfrm>
            <a:off x="4678517" y="87991"/>
            <a:ext cx="246613" cy="274635"/>
          </a:xfrm>
          <a:custGeom>
            <a:avLst/>
            <a:gdLst/>
            <a:ahLst/>
            <a:cxnLst/>
            <a:rect l="l" t="t" r="r" b="b"/>
            <a:pathLst>
              <a:path w="513715" h="464820">
                <a:moveTo>
                  <a:pt x="513437" y="0"/>
                </a:moveTo>
                <a:lnTo>
                  <a:pt x="123316" y="0"/>
                </a:lnTo>
                <a:lnTo>
                  <a:pt x="0" y="338812"/>
                </a:lnTo>
                <a:lnTo>
                  <a:pt x="344439" y="464264"/>
                </a:lnTo>
                <a:lnTo>
                  <a:pt x="513437" y="0"/>
                </a:lnTo>
                <a:close/>
              </a:path>
            </a:pathLst>
          </a:custGeom>
          <a:solidFill>
            <a:srgbClr val="59827C">
              <a:alpha val="66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8" name="object 36">
            <a:extLst>
              <a:ext uri="{FF2B5EF4-FFF2-40B4-BE49-F238E27FC236}">
                <a16:creationId xmlns:a16="http://schemas.microsoft.com/office/drawing/2014/main" id="{23B2750B-4C82-1A54-C2FD-79070F59CBD6}"/>
              </a:ext>
            </a:extLst>
          </p:cNvPr>
          <p:cNvSpPr/>
          <p:nvPr userDrawn="1"/>
        </p:nvSpPr>
        <p:spPr>
          <a:xfrm>
            <a:off x="4150591" y="87991"/>
            <a:ext cx="185341" cy="83291"/>
          </a:xfrm>
          <a:custGeom>
            <a:avLst/>
            <a:gdLst/>
            <a:ahLst/>
            <a:cxnLst/>
            <a:rect l="l" t="t" r="r" b="b"/>
            <a:pathLst>
              <a:path w="386079" h="140970">
                <a:moveTo>
                  <a:pt x="385863" y="0"/>
                </a:moveTo>
                <a:lnTo>
                  <a:pt x="13619" y="0"/>
                </a:lnTo>
                <a:lnTo>
                  <a:pt x="0" y="77235"/>
                </a:lnTo>
                <a:lnTo>
                  <a:pt x="361004" y="140961"/>
                </a:lnTo>
                <a:lnTo>
                  <a:pt x="385863" y="0"/>
                </a:lnTo>
                <a:close/>
              </a:path>
            </a:pathLst>
          </a:custGeom>
          <a:solidFill>
            <a:srgbClr val="59827C">
              <a:alpha val="6300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9" name="Titel 1">
            <a:extLst>
              <a:ext uri="{FF2B5EF4-FFF2-40B4-BE49-F238E27FC236}">
                <a16:creationId xmlns:a16="http://schemas.microsoft.com/office/drawing/2014/main" id="{991F78A6-5622-CFCE-9B00-833DD6BB8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6" y="438150"/>
            <a:ext cx="8543925" cy="57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>
                <a:solidFill>
                  <a:schemeClr val="accent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40" name="Pladsholder til indhold 2">
            <a:extLst>
              <a:ext uri="{FF2B5EF4-FFF2-40B4-BE49-F238E27FC236}">
                <a16:creationId xmlns:a16="http://schemas.microsoft.com/office/drawing/2014/main" id="{F3BCD0FA-3922-31E2-10B9-10FCD6A5D0E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6" y="1251189"/>
            <a:ext cx="8543925" cy="5082936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lvl2pPr marL="441127" indent="-147042"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13792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>
            <a:extLst>
              <a:ext uri="{FF2B5EF4-FFF2-40B4-BE49-F238E27FC236}">
                <a16:creationId xmlns:a16="http://schemas.microsoft.com/office/drawing/2014/main" id="{B123E59D-2948-9DF4-7C66-7044DD2DA928}"/>
              </a:ext>
            </a:extLst>
          </p:cNvPr>
          <p:cNvSpPr/>
          <p:nvPr userDrawn="1"/>
        </p:nvSpPr>
        <p:spPr>
          <a:xfrm>
            <a:off x="2" y="1"/>
            <a:ext cx="9905998" cy="687032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59827C"/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2" name="bg object 25">
            <a:extLst>
              <a:ext uri="{FF2B5EF4-FFF2-40B4-BE49-F238E27FC236}">
                <a16:creationId xmlns:a16="http://schemas.microsoft.com/office/drawing/2014/main" id="{3FCBA859-511E-D656-CB96-739F272248BF}"/>
              </a:ext>
            </a:extLst>
          </p:cNvPr>
          <p:cNvSpPr/>
          <p:nvPr userDrawn="1"/>
        </p:nvSpPr>
        <p:spPr>
          <a:xfrm>
            <a:off x="371201" y="5"/>
            <a:ext cx="167674" cy="352719"/>
          </a:xfrm>
          <a:custGeom>
            <a:avLst/>
            <a:gdLst/>
            <a:ahLst/>
            <a:cxnLst/>
            <a:rect l="l" t="t" r="r" b="b"/>
            <a:pathLst>
              <a:path w="349250" h="581660">
                <a:moveTo>
                  <a:pt x="349141" y="581548"/>
                </a:moveTo>
                <a:lnTo>
                  <a:pt x="349141" y="0"/>
                </a:lnTo>
                <a:lnTo>
                  <a:pt x="0" y="0"/>
                </a:lnTo>
                <a:lnTo>
                  <a:pt x="0" y="581548"/>
                </a:lnTo>
                <a:lnTo>
                  <a:pt x="349141" y="581548"/>
                </a:lnTo>
                <a:close/>
              </a:path>
            </a:pathLst>
          </a:custGeom>
          <a:solidFill>
            <a:srgbClr val="FFFFFF">
              <a:alpha val="59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3" name="bg object 26">
            <a:extLst>
              <a:ext uri="{FF2B5EF4-FFF2-40B4-BE49-F238E27FC236}">
                <a16:creationId xmlns:a16="http://schemas.microsoft.com/office/drawing/2014/main" id="{533094C2-E468-6918-04E5-AD786D8B8AD3}"/>
              </a:ext>
            </a:extLst>
          </p:cNvPr>
          <p:cNvSpPr/>
          <p:nvPr userDrawn="1"/>
        </p:nvSpPr>
        <p:spPr>
          <a:xfrm>
            <a:off x="2" y="227226"/>
            <a:ext cx="23169" cy="169043"/>
          </a:xfrm>
          <a:custGeom>
            <a:avLst/>
            <a:gdLst/>
            <a:ahLst/>
            <a:cxnLst/>
            <a:rect l="l" t="t" r="r" b="b"/>
            <a:pathLst>
              <a:path w="48260" h="278765">
                <a:moveTo>
                  <a:pt x="0" y="0"/>
                </a:moveTo>
                <a:lnTo>
                  <a:pt x="0" y="278731"/>
                </a:lnTo>
                <a:lnTo>
                  <a:pt x="47670" y="2703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5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4" name="bg object 27">
            <a:extLst>
              <a:ext uri="{FF2B5EF4-FFF2-40B4-BE49-F238E27FC236}">
                <a16:creationId xmlns:a16="http://schemas.microsoft.com/office/drawing/2014/main" id="{BAC482AD-7120-B853-E5E3-74D0B9C90395}"/>
              </a:ext>
            </a:extLst>
          </p:cNvPr>
          <p:cNvSpPr/>
          <p:nvPr userDrawn="1"/>
        </p:nvSpPr>
        <p:spPr>
          <a:xfrm>
            <a:off x="2671601" y="5876417"/>
            <a:ext cx="1131340" cy="981145"/>
          </a:xfrm>
          <a:custGeom>
            <a:avLst/>
            <a:gdLst/>
            <a:ahLst/>
            <a:cxnLst/>
            <a:rect l="l" t="t" r="r" b="b"/>
            <a:pathLst>
              <a:path w="2356484" h="1617979">
                <a:moveTo>
                  <a:pt x="1081227" y="1617916"/>
                </a:moveTo>
                <a:lnTo>
                  <a:pt x="224472" y="898969"/>
                </a:lnTo>
                <a:lnTo>
                  <a:pt x="0" y="1166469"/>
                </a:lnTo>
                <a:lnTo>
                  <a:pt x="538035" y="1617916"/>
                </a:lnTo>
                <a:lnTo>
                  <a:pt x="1081227" y="1617916"/>
                </a:lnTo>
                <a:close/>
              </a:path>
              <a:path w="2356484" h="1617979">
                <a:moveTo>
                  <a:pt x="2356078" y="888796"/>
                </a:moveTo>
                <a:lnTo>
                  <a:pt x="816787" y="0"/>
                </a:lnTo>
                <a:lnTo>
                  <a:pt x="642150" y="302399"/>
                </a:lnTo>
                <a:lnTo>
                  <a:pt x="2181542" y="1191145"/>
                </a:lnTo>
                <a:lnTo>
                  <a:pt x="2356078" y="888796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5" name="bg object 28">
            <a:extLst>
              <a:ext uri="{FF2B5EF4-FFF2-40B4-BE49-F238E27FC236}">
                <a16:creationId xmlns:a16="http://schemas.microsoft.com/office/drawing/2014/main" id="{87750158-92B3-4F4D-4D48-083EEEB8C08A}"/>
              </a:ext>
            </a:extLst>
          </p:cNvPr>
          <p:cNvSpPr/>
          <p:nvPr userDrawn="1"/>
        </p:nvSpPr>
        <p:spPr>
          <a:xfrm>
            <a:off x="3211487" y="5277184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19462" y="0"/>
                </a:moveTo>
                <a:lnTo>
                  <a:pt x="0" y="328126"/>
                </a:lnTo>
                <a:lnTo>
                  <a:pt x="1670315" y="936034"/>
                </a:lnTo>
                <a:lnTo>
                  <a:pt x="1789715" y="607960"/>
                </a:lnTo>
                <a:lnTo>
                  <a:pt x="11946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6" name="bg object 29">
            <a:extLst>
              <a:ext uri="{FF2B5EF4-FFF2-40B4-BE49-F238E27FC236}">
                <a16:creationId xmlns:a16="http://schemas.microsoft.com/office/drawing/2014/main" id="{49965D7E-4765-2957-D4A6-0B352FF225CA}"/>
              </a:ext>
            </a:extLst>
          </p:cNvPr>
          <p:cNvSpPr/>
          <p:nvPr userDrawn="1"/>
        </p:nvSpPr>
        <p:spPr>
          <a:xfrm>
            <a:off x="3359317" y="4642090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60657" y="0"/>
                </a:moveTo>
                <a:lnTo>
                  <a:pt x="0" y="343874"/>
                </a:lnTo>
                <a:lnTo>
                  <a:pt x="1750501" y="652545"/>
                </a:lnTo>
                <a:lnTo>
                  <a:pt x="1811096" y="308660"/>
                </a:lnTo>
                <a:lnTo>
                  <a:pt x="60657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7" name="bg object 30">
            <a:extLst>
              <a:ext uri="{FF2B5EF4-FFF2-40B4-BE49-F238E27FC236}">
                <a16:creationId xmlns:a16="http://schemas.microsoft.com/office/drawing/2014/main" id="{B64E2B43-93A4-3B0A-8A11-F9653125A359}"/>
              </a:ext>
            </a:extLst>
          </p:cNvPr>
          <p:cNvSpPr/>
          <p:nvPr userDrawn="1"/>
        </p:nvSpPr>
        <p:spPr>
          <a:xfrm>
            <a:off x="3418901" y="3990389"/>
            <a:ext cx="853611" cy="211786"/>
          </a:xfrm>
          <a:custGeom>
            <a:avLst/>
            <a:gdLst/>
            <a:ahLst/>
            <a:cxnLst/>
            <a:rect l="l" t="t" r="r" b="b"/>
            <a:pathLst>
              <a:path w="1778000" h="349250">
                <a:moveTo>
                  <a:pt x="1777464" y="41"/>
                </a:moveTo>
                <a:lnTo>
                  <a:pt x="31" y="0"/>
                </a:lnTo>
                <a:lnTo>
                  <a:pt x="0" y="349193"/>
                </a:lnTo>
                <a:lnTo>
                  <a:pt x="1777506" y="349193"/>
                </a:lnTo>
                <a:lnTo>
                  <a:pt x="1777464" y="41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8" name="bg object 31">
            <a:extLst>
              <a:ext uri="{FF2B5EF4-FFF2-40B4-BE49-F238E27FC236}">
                <a16:creationId xmlns:a16="http://schemas.microsoft.com/office/drawing/2014/main" id="{1C90756A-FC23-CBF8-FCD9-3E5088B5A137}"/>
              </a:ext>
            </a:extLst>
          </p:cNvPr>
          <p:cNvSpPr/>
          <p:nvPr userDrawn="1"/>
        </p:nvSpPr>
        <p:spPr>
          <a:xfrm>
            <a:off x="3359333" y="3154786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1750438" y="0"/>
                </a:moveTo>
                <a:lnTo>
                  <a:pt x="0" y="308608"/>
                </a:lnTo>
                <a:lnTo>
                  <a:pt x="60595" y="652482"/>
                </a:lnTo>
                <a:lnTo>
                  <a:pt x="1811096" y="343853"/>
                </a:lnTo>
                <a:lnTo>
                  <a:pt x="1750438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9" name="bg object 32">
            <a:extLst>
              <a:ext uri="{FF2B5EF4-FFF2-40B4-BE49-F238E27FC236}">
                <a16:creationId xmlns:a16="http://schemas.microsoft.com/office/drawing/2014/main" id="{64F26AB6-2F79-7A6C-9514-3CAD668CED3A}"/>
              </a:ext>
            </a:extLst>
          </p:cNvPr>
          <p:cNvSpPr/>
          <p:nvPr userDrawn="1"/>
        </p:nvSpPr>
        <p:spPr>
          <a:xfrm>
            <a:off x="3211500" y="2347759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670252" y="0"/>
                </a:moveTo>
                <a:lnTo>
                  <a:pt x="0" y="607866"/>
                </a:lnTo>
                <a:lnTo>
                  <a:pt x="119399" y="936002"/>
                </a:lnTo>
                <a:lnTo>
                  <a:pt x="1789715" y="328094"/>
                </a:lnTo>
                <a:lnTo>
                  <a:pt x="167025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0" name="bg object 33">
            <a:extLst>
              <a:ext uri="{FF2B5EF4-FFF2-40B4-BE49-F238E27FC236}">
                <a16:creationId xmlns:a16="http://schemas.microsoft.com/office/drawing/2014/main" id="{44F4BCF4-60A5-E0A8-FDB8-E353F5D023FE}"/>
              </a:ext>
            </a:extLst>
          </p:cNvPr>
          <p:cNvSpPr/>
          <p:nvPr userDrawn="1"/>
        </p:nvSpPr>
        <p:spPr>
          <a:xfrm>
            <a:off x="1864379" y="9"/>
            <a:ext cx="1938611" cy="2316163"/>
          </a:xfrm>
          <a:custGeom>
            <a:avLst/>
            <a:gdLst/>
            <a:ahLst/>
            <a:cxnLst/>
            <a:rect l="l" t="t" r="r" b="b"/>
            <a:pathLst>
              <a:path w="4037965" h="3819525">
                <a:moveTo>
                  <a:pt x="1166037" y="0"/>
                </a:moveTo>
                <a:lnTo>
                  <a:pt x="762850" y="0"/>
                </a:lnTo>
                <a:lnTo>
                  <a:pt x="0" y="1321295"/>
                </a:lnTo>
                <a:lnTo>
                  <a:pt x="302310" y="1495920"/>
                </a:lnTo>
                <a:lnTo>
                  <a:pt x="1166037" y="0"/>
                </a:lnTo>
                <a:close/>
              </a:path>
              <a:path w="4037965" h="3819525">
                <a:moveTo>
                  <a:pt x="2308961" y="776465"/>
                </a:moveTo>
                <a:lnTo>
                  <a:pt x="2041461" y="552043"/>
                </a:lnTo>
                <a:lnTo>
                  <a:pt x="898969" y="1913610"/>
                </a:lnTo>
                <a:lnTo>
                  <a:pt x="1166368" y="2138070"/>
                </a:lnTo>
                <a:lnTo>
                  <a:pt x="2308961" y="776465"/>
                </a:lnTo>
                <a:close/>
              </a:path>
              <a:path w="4037965" h="3819525">
                <a:moveTo>
                  <a:pt x="3267481" y="1778000"/>
                </a:moveTo>
                <a:lnTo>
                  <a:pt x="3042996" y="1510538"/>
                </a:lnTo>
                <a:lnTo>
                  <a:pt x="1681416" y="2653030"/>
                </a:lnTo>
                <a:lnTo>
                  <a:pt x="1905800" y="2920530"/>
                </a:lnTo>
                <a:lnTo>
                  <a:pt x="3267481" y="1778000"/>
                </a:lnTo>
                <a:close/>
              </a:path>
              <a:path w="4037965" h="3819525">
                <a:moveTo>
                  <a:pt x="4037495" y="2930753"/>
                </a:moveTo>
                <a:lnTo>
                  <a:pt x="3862895" y="2628379"/>
                </a:lnTo>
                <a:lnTo>
                  <a:pt x="2323566" y="3517074"/>
                </a:lnTo>
                <a:lnTo>
                  <a:pt x="2498102" y="3819474"/>
                </a:lnTo>
                <a:lnTo>
                  <a:pt x="4037495" y="2930753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1" name="bg object 34">
            <a:extLst>
              <a:ext uri="{FF2B5EF4-FFF2-40B4-BE49-F238E27FC236}">
                <a16:creationId xmlns:a16="http://schemas.microsoft.com/office/drawing/2014/main" id="{1907596F-A9BB-1B99-AD69-3AD967AFB843}"/>
              </a:ext>
            </a:extLst>
          </p:cNvPr>
          <p:cNvSpPr/>
          <p:nvPr userDrawn="1"/>
        </p:nvSpPr>
        <p:spPr>
          <a:xfrm>
            <a:off x="1389962" y="0"/>
            <a:ext cx="334738" cy="614948"/>
          </a:xfrm>
          <a:custGeom>
            <a:avLst/>
            <a:gdLst/>
            <a:ahLst/>
            <a:cxnLst/>
            <a:rect l="l" t="t" r="r" b="b"/>
            <a:pathLst>
              <a:path w="697229" h="1014094">
                <a:moveTo>
                  <a:pt x="696988" y="0"/>
                </a:moveTo>
                <a:lnTo>
                  <a:pt x="325422" y="0"/>
                </a:lnTo>
                <a:lnTo>
                  <a:pt x="0" y="894083"/>
                </a:lnTo>
                <a:lnTo>
                  <a:pt x="328042" y="1013566"/>
                </a:lnTo>
                <a:lnTo>
                  <a:pt x="696988" y="0"/>
                </a:lnTo>
                <a:close/>
              </a:path>
            </a:pathLst>
          </a:custGeom>
          <a:solidFill>
            <a:srgbClr val="FFFFFF">
              <a:alpha val="66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2" name="bg object 35">
            <a:extLst>
              <a:ext uri="{FF2B5EF4-FFF2-40B4-BE49-F238E27FC236}">
                <a16:creationId xmlns:a16="http://schemas.microsoft.com/office/drawing/2014/main" id="{99124456-1678-B66B-76C7-76C2DBA2D052}"/>
              </a:ext>
            </a:extLst>
          </p:cNvPr>
          <p:cNvSpPr/>
          <p:nvPr userDrawn="1"/>
        </p:nvSpPr>
        <p:spPr>
          <a:xfrm>
            <a:off x="887138" y="0"/>
            <a:ext cx="224988" cy="428192"/>
          </a:xfrm>
          <a:custGeom>
            <a:avLst/>
            <a:gdLst/>
            <a:ahLst/>
            <a:cxnLst/>
            <a:rect l="l" t="t" r="r" b="b"/>
            <a:pathLst>
              <a:path w="468630" h="706120">
                <a:moveTo>
                  <a:pt x="468258" y="0"/>
                </a:moveTo>
                <a:lnTo>
                  <a:pt x="113735" y="0"/>
                </a:lnTo>
                <a:lnTo>
                  <a:pt x="0" y="644970"/>
                </a:lnTo>
                <a:lnTo>
                  <a:pt x="343811" y="705660"/>
                </a:lnTo>
                <a:lnTo>
                  <a:pt x="468258" y="0"/>
                </a:lnTo>
                <a:close/>
              </a:path>
            </a:pathLst>
          </a:custGeom>
          <a:solidFill>
            <a:srgbClr val="FFFFFF">
              <a:alpha val="6300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3F53C96-C41B-A346-AF74-77457DD3D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32" y="2544668"/>
            <a:ext cx="2866500" cy="2598833"/>
          </a:xfrm>
        </p:spPr>
        <p:txBody>
          <a:bodyPr anchor="t"/>
          <a:lstStyle>
            <a:lvl1pPr algn="l">
              <a:defRPr/>
            </a:lvl1pPr>
          </a:lstStyle>
          <a:p>
            <a:endParaRPr lang="da-DK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805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>
            <a:extLst>
              <a:ext uri="{FF2B5EF4-FFF2-40B4-BE49-F238E27FC236}">
                <a16:creationId xmlns:a16="http://schemas.microsoft.com/office/drawing/2014/main" id="{B123E59D-2948-9DF4-7C66-7044DD2DA928}"/>
              </a:ext>
            </a:extLst>
          </p:cNvPr>
          <p:cNvSpPr/>
          <p:nvPr userDrawn="1"/>
        </p:nvSpPr>
        <p:spPr>
          <a:xfrm>
            <a:off x="2" y="6"/>
            <a:ext cx="9905998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59827C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bg object 25">
            <a:extLst>
              <a:ext uri="{FF2B5EF4-FFF2-40B4-BE49-F238E27FC236}">
                <a16:creationId xmlns:a16="http://schemas.microsoft.com/office/drawing/2014/main" id="{3FCBA859-511E-D656-CB96-739F272248BF}"/>
              </a:ext>
            </a:extLst>
          </p:cNvPr>
          <p:cNvSpPr/>
          <p:nvPr userDrawn="1"/>
        </p:nvSpPr>
        <p:spPr>
          <a:xfrm>
            <a:off x="371201" y="5"/>
            <a:ext cx="167674" cy="352719"/>
          </a:xfrm>
          <a:custGeom>
            <a:avLst/>
            <a:gdLst/>
            <a:ahLst/>
            <a:cxnLst/>
            <a:rect l="l" t="t" r="r" b="b"/>
            <a:pathLst>
              <a:path w="349250" h="581660">
                <a:moveTo>
                  <a:pt x="349141" y="581548"/>
                </a:moveTo>
                <a:lnTo>
                  <a:pt x="349141" y="0"/>
                </a:lnTo>
                <a:lnTo>
                  <a:pt x="0" y="0"/>
                </a:lnTo>
                <a:lnTo>
                  <a:pt x="0" y="581548"/>
                </a:lnTo>
                <a:lnTo>
                  <a:pt x="349141" y="581548"/>
                </a:lnTo>
                <a:close/>
              </a:path>
            </a:pathLst>
          </a:custGeom>
          <a:solidFill>
            <a:srgbClr val="FFFFFF">
              <a:alpha val="594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bg object 26">
            <a:extLst>
              <a:ext uri="{FF2B5EF4-FFF2-40B4-BE49-F238E27FC236}">
                <a16:creationId xmlns:a16="http://schemas.microsoft.com/office/drawing/2014/main" id="{533094C2-E468-6918-04E5-AD786D8B8AD3}"/>
              </a:ext>
            </a:extLst>
          </p:cNvPr>
          <p:cNvSpPr/>
          <p:nvPr userDrawn="1"/>
        </p:nvSpPr>
        <p:spPr>
          <a:xfrm>
            <a:off x="2" y="227226"/>
            <a:ext cx="23169" cy="169043"/>
          </a:xfrm>
          <a:custGeom>
            <a:avLst/>
            <a:gdLst/>
            <a:ahLst/>
            <a:cxnLst/>
            <a:rect l="l" t="t" r="r" b="b"/>
            <a:pathLst>
              <a:path w="48260" h="278765">
                <a:moveTo>
                  <a:pt x="0" y="0"/>
                </a:moveTo>
                <a:lnTo>
                  <a:pt x="0" y="278731"/>
                </a:lnTo>
                <a:lnTo>
                  <a:pt x="47670" y="2703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5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bg object 27">
            <a:extLst>
              <a:ext uri="{FF2B5EF4-FFF2-40B4-BE49-F238E27FC236}">
                <a16:creationId xmlns:a16="http://schemas.microsoft.com/office/drawing/2014/main" id="{BAC482AD-7120-B853-E5E3-74D0B9C90395}"/>
              </a:ext>
            </a:extLst>
          </p:cNvPr>
          <p:cNvSpPr/>
          <p:nvPr userDrawn="1"/>
        </p:nvSpPr>
        <p:spPr>
          <a:xfrm>
            <a:off x="2671601" y="5876417"/>
            <a:ext cx="1131340" cy="981145"/>
          </a:xfrm>
          <a:custGeom>
            <a:avLst/>
            <a:gdLst/>
            <a:ahLst/>
            <a:cxnLst/>
            <a:rect l="l" t="t" r="r" b="b"/>
            <a:pathLst>
              <a:path w="2356484" h="1617979">
                <a:moveTo>
                  <a:pt x="1081227" y="1617916"/>
                </a:moveTo>
                <a:lnTo>
                  <a:pt x="224472" y="898969"/>
                </a:lnTo>
                <a:lnTo>
                  <a:pt x="0" y="1166469"/>
                </a:lnTo>
                <a:lnTo>
                  <a:pt x="538035" y="1617916"/>
                </a:lnTo>
                <a:lnTo>
                  <a:pt x="1081227" y="1617916"/>
                </a:lnTo>
                <a:close/>
              </a:path>
              <a:path w="2356484" h="1617979">
                <a:moveTo>
                  <a:pt x="2356078" y="888796"/>
                </a:moveTo>
                <a:lnTo>
                  <a:pt x="816787" y="0"/>
                </a:lnTo>
                <a:lnTo>
                  <a:pt x="642150" y="302399"/>
                </a:lnTo>
                <a:lnTo>
                  <a:pt x="2181542" y="1191145"/>
                </a:lnTo>
                <a:lnTo>
                  <a:pt x="2356078" y="888796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bg object 28">
            <a:extLst>
              <a:ext uri="{FF2B5EF4-FFF2-40B4-BE49-F238E27FC236}">
                <a16:creationId xmlns:a16="http://schemas.microsoft.com/office/drawing/2014/main" id="{87750158-92B3-4F4D-4D48-083EEEB8C08A}"/>
              </a:ext>
            </a:extLst>
          </p:cNvPr>
          <p:cNvSpPr/>
          <p:nvPr userDrawn="1"/>
        </p:nvSpPr>
        <p:spPr>
          <a:xfrm>
            <a:off x="3211487" y="5277184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19462" y="0"/>
                </a:moveTo>
                <a:lnTo>
                  <a:pt x="0" y="328126"/>
                </a:lnTo>
                <a:lnTo>
                  <a:pt x="1670315" y="936034"/>
                </a:lnTo>
                <a:lnTo>
                  <a:pt x="1789715" y="607960"/>
                </a:lnTo>
                <a:lnTo>
                  <a:pt x="11946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bg object 29">
            <a:extLst>
              <a:ext uri="{FF2B5EF4-FFF2-40B4-BE49-F238E27FC236}">
                <a16:creationId xmlns:a16="http://schemas.microsoft.com/office/drawing/2014/main" id="{49965D7E-4765-2957-D4A6-0B352FF225CA}"/>
              </a:ext>
            </a:extLst>
          </p:cNvPr>
          <p:cNvSpPr/>
          <p:nvPr userDrawn="1"/>
        </p:nvSpPr>
        <p:spPr>
          <a:xfrm>
            <a:off x="3359317" y="4642090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60657" y="0"/>
                </a:moveTo>
                <a:lnTo>
                  <a:pt x="0" y="343874"/>
                </a:lnTo>
                <a:lnTo>
                  <a:pt x="1750501" y="652545"/>
                </a:lnTo>
                <a:lnTo>
                  <a:pt x="1811096" y="308660"/>
                </a:lnTo>
                <a:lnTo>
                  <a:pt x="60657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bg object 30">
            <a:extLst>
              <a:ext uri="{FF2B5EF4-FFF2-40B4-BE49-F238E27FC236}">
                <a16:creationId xmlns:a16="http://schemas.microsoft.com/office/drawing/2014/main" id="{B64E2B43-93A4-3B0A-8A11-F9653125A359}"/>
              </a:ext>
            </a:extLst>
          </p:cNvPr>
          <p:cNvSpPr/>
          <p:nvPr userDrawn="1"/>
        </p:nvSpPr>
        <p:spPr>
          <a:xfrm>
            <a:off x="3418901" y="3990389"/>
            <a:ext cx="853611" cy="211786"/>
          </a:xfrm>
          <a:custGeom>
            <a:avLst/>
            <a:gdLst/>
            <a:ahLst/>
            <a:cxnLst/>
            <a:rect l="l" t="t" r="r" b="b"/>
            <a:pathLst>
              <a:path w="1778000" h="349250">
                <a:moveTo>
                  <a:pt x="1777464" y="41"/>
                </a:moveTo>
                <a:lnTo>
                  <a:pt x="31" y="0"/>
                </a:lnTo>
                <a:lnTo>
                  <a:pt x="0" y="349193"/>
                </a:lnTo>
                <a:lnTo>
                  <a:pt x="1777506" y="349193"/>
                </a:lnTo>
                <a:lnTo>
                  <a:pt x="1777464" y="41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bg object 31">
            <a:extLst>
              <a:ext uri="{FF2B5EF4-FFF2-40B4-BE49-F238E27FC236}">
                <a16:creationId xmlns:a16="http://schemas.microsoft.com/office/drawing/2014/main" id="{1C90756A-FC23-CBF8-FCD9-3E5088B5A137}"/>
              </a:ext>
            </a:extLst>
          </p:cNvPr>
          <p:cNvSpPr/>
          <p:nvPr userDrawn="1"/>
        </p:nvSpPr>
        <p:spPr>
          <a:xfrm>
            <a:off x="3359333" y="3154786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1750438" y="0"/>
                </a:moveTo>
                <a:lnTo>
                  <a:pt x="0" y="308608"/>
                </a:lnTo>
                <a:lnTo>
                  <a:pt x="60595" y="652482"/>
                </a:lnTo>
                <a:lnTo>
                  <a:pt x="1811096" y="343853"/>
                </a:lnTo>
                <a:lnTo>
                  <a:pt x="1750438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bg object 32">
            <a:extLst>
              <a:ext uri="{FF2B5EF4-FFF2-40B4-BE49-F238E27FC236}">
                <a16:creationId xmlns:a16="http://schemas.microsoft.com/office/drawing/2014/main" id="{64F26AB6-2F79-7A6C-9514-3CAD668CED3A}"/>
              </a:ext>
            </a:extLst>
          </p:cNvPr>
          <p:cNvSpPr/>
          <p:nvPr userDrawn="1"/>
        </p:nvSpPr>
        <p:spPr>
          <a:xfrm>
            <a:off x="3211500" y="2347759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670252" y="0"/>
                </a:moveTo>
                <a:lnTo>
                  <a:pt x="0" y="607866"/>
                </a:lnTo>
                <a:lnTo>
                  <a:pt x="119399" y="936002"/>
                </a:lnTo>
                <a:lnTo>
                  <a:pt x="1789715" y="328094"/>
                </a:lnTo>
                <a:lnTo>
                  <a:pt x="167025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bg object 33">
            <a:extLst>
              <a:ext uri="{FF2B5EF4-FFF2-40B4-BE49-F238E27FC236}">
                <a16:creationId xmlns:a16="http://schemas.microsoft.com/office/drawing/2014/main" id="{44F4BCF4-60A5-E0A8-FDB8-E353F5D023FE}"/>
              </a:ext>
            </a:extLst>
          </p:cNvPr>
          <p:cNvSpPr/>
          <p:nvPr userDrawn="1"/>
        </p:nvSpPr>
        <p:spPr>
          <a:xfrm>
            <a:off x="1864379" y="9"/>
            <a:ext cx="1938611" cy="2316163"/>
          </a:xfrm>
          <a:custGeom>
            <a:avLst/>
            <a:gdLst/>
            <a:ahLst/>
            <a:cxnLst/>
            <a:rect l="l" t="t" r="r" b="b"/>
            <a:pathLst>
              <a:path w="4037965" h="3819525">
                <a:moveTo>
                  <a:pt x="1166037" y="0"/>
                </a:moveTo>
                <a:lnTo>
                  <a:pt x="762850" y="0"/>
                </a:lnTo>
                <a:lnTo>
                  <a:pt x="0" y="1321295"/>
                </a:lnTo>
                <a:lnTo>
                  <a:pt x="302310" y="1495920"/>
                </a:lnTo>
                <a:lnTo>
                  <a:pt x="1166037" y="0"/>
                </a:lnTo>
                <a:close/>
              </a:path>
              <a:path w="4037965" h="3819525">
                <a:moveTo>
                  <a:pt x="2308961" y="776465"/>
                </a:moveTo>
                <a:lnTo>
                  <a:pt x="2041461" y="552043"/>
                </a:lnTo>
                <a:lnTo>
                  <a:pt x="898969" y="1913610"/>
                </a:lnTo>
                <a:lnTo>
                  <a:pt x="1166368" y="2138070"/>
                </a:lnTo>
                <a:lnTo>
                  <a:pt x="2308961" y="776465"/>
                </a:lnTo>
                <a:close/>
              </a:path>
              <a:path w="4037965" h="3819525">
                <a:moveTo>
                  <a:pt x="3267481" y="1778000"/>
                </a:moveTo>
                <a:lnTo>
                  <a:pt x="3042996" y="1510538"/>
                </a:lnTo>
                <a:lnTo>
                  <a:pt x="1681416" y="2653030"/>
                </a:lnTo>
                <a:lnTo>
                  <a:pt x="1905800" y="2920530"/>
                </a:lnTo>
                <a:lnTo>
                  <a:pt x="3267481" y="1778000"/>
                </a:lnTo>
                <a:close/>
              </a:path>
              <a:path w="4037965" h="3819525">
                <a:moveTo>
                  <a:pt x="4037495" y="2930753"/>
                </a:moveTo>
                <a:lnTo>
                  <a:pt x="3862895" y="2628379"/>
                </a:lnTo>
                <a:lnTo>
                  <a:pt x="2323566" y="3517074"/>
                </a:lnTo>
                <a:lnTo>
                  <a:pt x="2498102" y="3819474"/>
                </a:lnTo>
                <a:lnTo>
                  <a:pt x="4037495" y="2930753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bg object 34">
            <a:extLst>
              <a:ext uri="{FF2B5EF4-FFF2-40B4-BE49-F238E27FC236}">
                <a16:creationId xmlns:a16="http://schemas.microsoft.com/office/drawing/2014/main" id="{1907596F-A9BB-1B99-AD69-3AD967AFB843}"/>
              </a:ext>
            </a:extLst>
          </p:cNvPr>
          <p:cNvSpPr/>
          <p:nvPr userDrawn="1"/>
        </p:nvSpPr>
        <p:spPr>
          <a:xfrm>
            <a:off x="1389962" y="0"/>
            <a:ext cx="334738" cy="614948"/>
          </a:xfrm>
          <a:custGeom>
            <a:avLst/>
            <a:gdLst/>
            <a:ahLst/>
            <a:cxnLst/>
            <a:rect l="l" t="t" r="r" b="b"/>
            <a:pathLst>
              <a:path w="697229" h="1014094">
                <a:moveTo>
                  <a:pt x="696988" y="0"/>
                </a:moveTo>
                <a:lnTo>
                  <a:pt x="325422" y="0"/>
                </a:lnTo>
                <a:lnTo>
                  <a:pt x="0" y="894083"/>
                </a:lnTo>
                <a:lnTo>
                  <a:pt x="328042" y="1013566"/>
                </a:lnTo>
                <a:lnTo>
                  <a:pt x="696988" y="0"/>
                </a:lnTo>
                <a:close/>
              </a:path>
            </a:pathLst>
          </a:custGeom>
          <a:solidFill>
            <a:srgbClr val="FFFFFF">
              <a:alpha val="664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bg object 35">
            <a:extLst>
              <a:ext uri="{FF2B5EF4-FFF2-40B4-BE49-F238E27FC236}">
                <a16:creationId xmlns:a16="http://schemas.microsoft.com/office/drawing/2014/main" id="{99124456-1678-B66B-76C7-76C2DBA2D052}"/>
              </a:ext>
            </a:extLst>
          </p:cNvPr>
          <p:cNvSpPr/>
          <p:nvPr userDrawn="1"/>
        </p:nvSpPr>
        <p:spPr>
          <a:xfrm>
            <a:off x="887138" y="0"/>
            <a:ext cx="224988" cy="428192"/>
          </a:xfrm>
          <a:custGeom>
            <a:avLst/>
            <a:gdLst/>
            <a:ahLst/>
            <a:cxnLst/>
            <a:rect l="l" t="t" r="r" b="b"/>
            <a:pathLst>
              <a:path w="468630" h="706120">
                <a:moveTo>
                  <a:pt x="468258" y="0"/>
                </a:moveTo>
                <a:lnTo>
                  <a:pt x="113735" y="0"/>
                </a:lnTo>
                <a:lnTo>
                  <a:pt x="0" y="644970"/>
                </a:lnTo>
                <a:lnTo>
                  <a:pt x="343811" y="705660"/>
                </a:lnTo>
                <a:lnTo>
                  <a:pt x="468258" y="0"/>
                </a:lnTo>
                <a:close/>
              </a:path>
            </a:pathLst>
          </a:custGeom>
          <a:solidFill>
            <a:srgbClr val="FFFFFF">
              <a:alpha val="6300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F45F300F-A76A-6F82-37DA-609785887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875" y="4354088"/>
            <a:ext cx="8543925" cy="576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204289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0F286-0C89-A630-A87A-20ECC96F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8EA0FF8-384B-2C30-2533-EB1E3D651C01}"/>
              </a:ext>
            </a:extLst>
          </p:cNvPr>
          <p:cNvSpPr/>
          <p:nvPr userDrawn="1"/>
        </p:nvSpPr>
        <p:spPr>
          <a:xfrm>
            <a:off x="0" y="5585460"/>
            <a:ext cx="1001268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21"/>
          </a:p>
        </p:txBody>
      </p:sp>
    </p:spTree>
    <p:extLst>
      <p:ext uri="{BB962C8B-B14F-4D97-AF65-F5344CB8AC3E}">
        <p14:creationId xmlns:p14="http://schemas.microsoft.com/office/powerpoint/2010/main" val="338190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0F286-0C89-A630-A87A-20ECC96F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8EA0FF8-384B-2C30-2533-EB1E3D651C01}"/>
              </a:ext>
            </a:extLst>
          </p:cNvPr>
          <p:cNvSpPr/>
          <p:nvPr userDrawn="1"/>
        </p:nvSpPr>
        <p:spPr>
          <a:xfrm>
            <a:off x="0" y="5585460"/>
            <a:ext cx="1001268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421"/>
          </a:p>
        </p:txBody>
      </p:sp>
    </p:spTree>
    <p:extLst>
      <p:ext uri="{BB962C8B-B14F-4D97-AF65-F5344CB8AC3E}">
        <p14:creationId xmlns:p14="http://schemas.microsoft.com/office/powerpoint/2010/main" val="260068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>
            <a:extLst>
              <a:ext uri="{FF2B5EF4-FFF2-40B4-BE49-F238E27FC236}">
                <a16:creationId xmlns:a16="http://schemas.microsoft.com/office/drawing/2014/main" id="{B123E59D-2948-9DF4-7C66-7044DD2DA928}"/>
              </a:ext>
            </a:extLst>
          </p:cNvPr>
          <p:cNvSpPr/>
          <p:nvPr userDrawn="1"/>
        </p:nvSpPr>
        <p:spPr>
          <a:xfrm>
            <a:off x="2" y="1"/>
            <a:ext cx="9905998" cy="687032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59827C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2" name="bg object 25">
            <a:extLst>
              <a:ext uri="{FF2B5EF4-FFF2-40B4-BE49-F238E27FC236}">
                <a16:creationId xmlns:a16="http://schemas.microsoft.com/office/drawing/2014/main" id="{3FCBA859-511E-D656-CB96-739F272248BF}"/>
              </a:ext>
            </a:extLst>
          </p:cNvPr>
          <p:cNvSpPr/>
          <p:nvPr userDrawn="1"/>
        </p:nvSpPr>
        <p:spPr>
          <a:xfrm>
            <a:off x="371201" y="6"/>
            <a:ext cx="167674" cy="352719"/>
          </a:xfrm>
          <a:custGeom>
            <a:avLst/>
            <a:gdLst/>
            <a:ahLst/>
            <a:cxnLst/>
            <a:rect l="l" t="t" r="r" b="b"/>
            <a:pathLst>
              <a:path w="349250" h="581660">
                <a:moveTo>
                  <a:pt x="349141" y="581548"/>
                </a:moveTo>
                <a:lnTo>
                  <a:pt x="349141" y="0"/>
                </a:lnTo>
                <a:lnTo>
                  <a:pt x="0" y="0"/>
                </a:lnTo>
                <a:lnTo>
                  <a:pt x="0" y="581548"/>
                </a:lnTo>
                <a:lnTo>
                  <a:pt x="349141" y="581548"/>
                </a:lnTo>
                <a:close/>
              </a:path>
            </a:pathLst>
          </a:custGeom>
          <a:solidFill>
            <a:srgbClr val="FFFFFF">
              <a:alpha val="594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3" name="bg object 26">
            <a:extLst>
              <a:ext uri="{FF2B5EF4-FFF2-40B4-BE49-F238E27FC236}">
                <a16:creationId xmlns:a16="http://schemas.microsoft.com/office/drawing/2014/main" id="{533094C2-E468-6918-04E5-AD786D8B8AD3}"/>
              </a:ext>
            </a:extLst>
          </p:cNvPr>
          <p:cNvSpPr/>
          <p:nvPr userDrawn="1"/>
        </p:nvSpPr>
        <p:spPr>
          <a:xfrm>
            <a:off x="3" y="227228"/>
            <a:ext cx="23169" cy="169043"/>
          </a:xfrm>
          <a:custGeom>
            <a:avLst/>
            <a:gdLst/>
            <a:ahLst/>
            <a:cxnLst/>
            <a:rect l="l" t="t" r="r" b="b"/>
            <a:pathLst>
              <a:path w="48260" h="278765">
                <a:moveTo>
                  <a:pt x="0" y="0"/>
                </a:moveTo>
                <a:lnTo>
                  <a:pt x="0" y="278731"/>
                </a:lnTo>
                <a:lnTo>
                  <a:pt x="47670" y="2703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5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4" name="bg object 27">
            <a:extLst>
              <a:ext uri="{FF2B5EF4-FFF2-40B4-BE49-F238E27FC236}">
                <a16:creationId xmlns:a16="http://schemas.microsoft.com/office/drawing/2014/main" id="{BAC482AD-7120-B853-E5E3-74D0B9C90395}"/>
              </a:ext>
            </a:extLst>
          </p:cNvPr>
          <p:cNvSpPr/>
          <p:nvPr userDrawn="1"/>
        </p:nvSpPr>
        <p:spPr>
          <a:xfrm>
            <a:off x="2671601" y="5876419"/>
            <a:ext cx="1131340" cy="981145"/>
          </a:xfrm>
          <a:custGeom>
            <a:avLst/>
            <a:gdLst/>
            <a:ahLst/>
            <a:cxnLst/>
            <a:rect l="l" t="t" r="r" b="b"/>
            <a:pathLst>
              <a:path w="2356484" h="1617979">
                <a:moveTo>
                  <a:pt x="1081227" y="1617916"/>
                </a:moveTo>
                <a:lnTo>
                  <a:pt x="224472" y="898969"/>
                </a:lnTo>
                <a:lnTo>
                  <a:pt x="0" y="1166469"/>
                </a:lnTo>
                <a:lnTo>
                  <a:pt x="538035" y="1617916"/>
                </a:lnTo>
                <a:lnTo>
                  <a:pt x="1081227" y="1617916"/>
                </a:lnTo>
                <a:close/>
              </a:path>
              <a:path w="2356484" h="1617979">
                <a:moveTo>
                  <a:pt x="2356078" y="888796"/>
                </a:moveTo>
                <a:lnTo>
                  <a:pt x="816787" y="0"/>
                </a:lnTo>
                <a:lnTo>
                  <a:pt x="642150" y="302399"/>
                </a:lnTo>
                <a:lnTo>
                  <a:pt x="2181542" y="1191145"/>
                </a:lnTo>
                <a:lnTo>
                  <a:pt x="2356078" y="888796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5" name="bg object 28">
            <a:extLst>
              <a:ext uri="{FF2B5EF4-FFF2-40B4-BE49-F238E27FC236}">
                <a16:creationId xmlns:a16="http://schemas.microsoft.com/office/drawing/2014/main" id="{87750158-92B3-4F4D-4D48-083EEEB8C08A}"/>
              </a:ext>
            </a:extLst>
          </p:cNvPr>
          <p:cNvSpPr/>
          <p:nvPr userDrawn="1"/>
        </p:nvSpPr>
        <p:spPr>
          <a:xfrm>
            <a:off x="3211487" y="5277184"/>
            <a:ext cx="859403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19462" y="0"/>
                </a:moveTo>
                <a:lnTo>
                  <a:pt x="0" y="328126"/>
                </a:lnTo>
                <a:lnTo>
                  <a:pt x="1670315" y="936034"/>
                </a:lnTo>
                <a:lnTo>
                  <a:pt x="1789715" y="607960"/>
                </a:lnTo>
                <a:lnTo>
                  <a:pt x="11946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6" name="bg object 29">
            <a:extLst>
              <a:ext uri="{FF2B5EF4-FFF2-40B4-BE49-F238E27FC236}">
                <a16:creationId xmlns:a16="http://schemas.microsoft.com/office/drawing/2014/main" id="{49965D7E-4765-2957-D4A6-0B352FF225CA}"/>
              </a:ext>
            </a:extLst>
          </p:cNvPr>
          <p:cNvSpPr/>
          <p:nvPr userDrawn="1"/>
        </p:nvSpPr>
        <p:spPr>
          <a:xfrm>
            <a:off x="3359317" y="4642090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60657" y="0"/>
                </a:moveTo>
                <a:lnTo>
                  <a:pt x="0" y="343874"/>
                </a:lnTo>
                <a:lnTo>
                  <a:pt x="1750501" y="652545"/>
                </a:lnTo>
                <a:lnTo>
                  <a:pt x="1811096" y="308660"/>
                </a:lnTo>
                <a:lnTo>
                  <a:pt x="60657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7" name="bg object 30">
            <a:extLst>
              <a:ext uri="{FF2B5EF4-FFF2-40B4-BE49-F238E27FC236}">
                <a16:creationId xmlns:a16="http://schemas.microsoft.com/office/drawing/2014/main" id="{B64E2B43-93A4-3B0A-8A11-F9653125A359}"/>
              </a:ext>
            </a:extLst>
          </p:cNvPr>
          <p:cNvSpPr/>
          <p:nvPr userDrawn="1"/>
        </p:nvSpPr>
        <p:spPr>
          <a:xfrm>
            <a:off x="3418902" y="3990389"/>
            <a:ext cx="853611" cy="211786"/>
          </a:xfrm>
          <a:custGeom>
            <a:avLst/>
            <a:gdLst/>
            <a:ahLst/>
            <a:cxnLst/>
            <a:rect l="l" t="t" r="r" b="b"/>
            <a:pathLst>
              <a:path w="1778000" h="349250">
                <a:moveTo>
                  <a:pt x="1777464" y="41"/>
                </a:moveTo>
                <a:lnTo>
                  <a:pt x="31" y="0"/>
                </a:lnTo>
                <a:lnTo>
                  <a:pt x="0" y="349193"/>
                </a:lnTo>
                <a:lnTo>
                  <a:pt x="1777506" y="349193"/>
                </a:lnTo>
                <a:lnTo>
                  <a:pt x="1777464" y="41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8" name="bg object 31">
            <a:extLst>
              <a:ext uri="{FF2B5EF4-FFF2-40B4-BE49-F238E27FC236}">
                <a16:creationId xmlns:a16="http://schemas.microsoft.com/office/drawing/2014/main" id="{1C90756A-FC23-CBF8-FCD9-3E5088B5A137}"/>
              </a:ext>
            </a:extLst>
          </p:cNvPr>
          <p:cNvSpPr/>
          <p:nvPr userDrawn="1"/>
        </p:nvSpPr>
        <p:spPr>
          <a:xfrm>
            <a:off x="3359334" y="3154786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1750438" y="0"/>
                </a:moveTo>
                <a:lnTo>
                  <a:pt x="0" y="308608"/>
                </a:lnTo>
                <a:lnTo>
                  <a:pt x="60595" y="652482"/>
                </a:lnTo>
                <a:lnTo>
                  <a:pt x="1811096" y="343853"/>
                </a:lnTo>
                <a:lnTo>
                  <a:pt x="1750438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9" name="bg object 32">
            <a:extLst>
              <a:ext uri="{FF2B5EF4-FFF2-40B4-BE49-F238E27FC236}">
                <a16:creationId xmlns:a16="http://schemas.microsoft.com/office/drawing/2014/main" id="{64F26AB6-2F79-7A6C-9514-3CAD668CED3A}"/>
              </a:ext>
            </a:extLst>
          </p:cNvPr>
          <p:cNvSpPr/>
          <p:nvPr userDrawn="1"/>
        </p:nvSpPr>
        <p:spPr>
          <a:xfrm>
            <a:off x="3211500" y="2347759"/>
            <a:ext cx="859403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670252" y="0"/>
                </a:moveTo>
                <a:lnTo>
                  <a:pt x="0" y="607866"/>
                </a:lnTo>
                <a:lnTo>
                  <a:pt x="119399" y="936002"/>
                </a:lnTo>
                <a:lnTo>
                  <a:pt x="1789715" y="328094"/>
                </a:lnTo>
                <a:lnTo>
                  <a:pt x="167025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0" name="bg object 33">
            <a:extLst>
              <a:ext uri="{FF2B5EF4-FFF2-40B4-BE49-F238E27FC236}">
                <a16:creationId xmlns:a16="http://schemas.microsoft.com/office/drawing/2014/main" id="{44F4BCF4-60A5-E0A8-FDB8-E353F5D023FE}"/>
              </a:ext>
            </a:extLst>
          </p:cNvPr>
          <p:cNvSpPr/>
          <p:nvPr userDrawn="1"/>
        </p:nvSpPr>
        <p:spPr>
          <a:xfrm>
            <a:off x="1864380" y="11"/>
            <a:ext cx="1938611" cy="2316163"/>
          </a:xfrm>
          <a:custGeom>
            <a:avLst/>
            <a:gdLst/>
            <a:ahLst/>
            <a:cxnLst/>
            <a:rect l="l" t="t" r="r" b="b"/>
            <a:pathLst>
              <a:path w="4037965" h="3819525">
                <a:moveTo>
                  <a:pt x="1166037" y="0"/>
                </a:moveTo>
                <a:lnTo>
                  <a:pt x="762850" y="0"/>
                </a:lnTo>
                <a:lnTo>
                  <a:pt x="0" y="1321295"/>
                </a:lnTo>
                <a:lnTo>
                  <a:pt x="302310" y="1495920"/>
                </a:lnTo>
                <a:lnTo>
                  <a:pt x="1166037" y="0"/>
                </a:lnTo>
                <a:close/>
              </a:path>
              <a:path w="4037965" h="3819525">
                <a:moveTo>
                  <a:pt x="2308961" y="776465"/>
                </a:moveTo>
                <a:lnTo>
                  <a:pt x="2041461" y="552043"/>
                </a:lnTo>
                <a:lnTo>
                  <a:pt x="898969" y="1913610"/>
                </a:lnTo>
                <a:lnTo>
                  <a:pt x="1166368" y="2138070"/>
                </a:lnTo>
                <a:lnTo>
                  <a:pt x="2308961" y="776465"/>
                </a:lnTo>
                <a:close/>
              </a:path>
              <a:path w="4037965" h="3819525">
                <a:moveTo>
                  <a:pt x="3267481" y="1778000"/>
                </a:moveTo>
                <a:lnTo>
                  <a:pt x="3042996" y="1510538"/>
                </a:lnTo>
                <a:lnTo>
                  <a:pt x="1681416" y="2653030"/>
                </a:lnTo>
                <a:lnTo>
                  <a:pt x="1905800" y="2920530"/>
                </a:lnTo>
                <a:lnTo>
                  <a:pt x="3267481" y="1778000"/>
                </a:lnTo>
                <a:close/>
              </a:path>
              <a:path w="4037965" h="3819525">
                <a:moveTo>
                  <a:pt x="4037495" y="2930753"/>
                </a:moveTo>
                <a:lnTo>
                  <a:pt x="3862895" y="2628379"/>
                </a:lnTo>
                <a:lnTo>
                  <a:pt x="2323566" y="3517074"/>
                </a:lnTo>
                <a:lnTo>
                  <a:pt x="2498102" y="3819474"/>
                </a:lnTo>
                <a:lnTo>
                  <a:pt x="4037495" y="2930753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1" name="bg object 34">
            <a:extLst>
              <a:ext uri="{FF2B5EF4-FFF2-40B4-BE49-F238E27FC236}">
                <a16:creationId xmlns:a16="http://schemas.microsoft.com/office/drawing/2014/main" id="{1907596F-A9BB-1B99-AD69-3AD967AFB843}"/>
              </a:ext>
            </a:extLst>
          </p:cNvPr>
          <p:cNvSpPr/>
          <p:nvPr userDrawn="1"/>
        </p:nvSpPr>
        <p:spPr>
          <a:xfrm>
            <a:off x="1389963" y="0"/>
            <a:ext cx="334738" cy="614948"/>
          </a:xfrm>
          <a:custGeom>
            <a:avLst/>
            <a:gdLst/>
            <a:ahLst/>
            <a:cxnLst/>
            <a:rect l="l" t="t" r="r" b="b"/>
            <a:pathLst>
              <a:path w="697229" h="1014094">
                <a:moveTo>
                  <a:pt x="696988" y="0"/>
                </a:moveTo>
                <a:lnTo>
                  <a:pt x="325422" y="0"/>
                </a:lnTo>
                <a:lnTo>
                  <a:pt x="0" y="894083"/>
                </a:lnTo>
                <a:lnTo>
                  <a:pt x="328042" y="1013566"/>
                </a:lnTo>
                <a:lnTo>
                  <a:pt x="696988" y="0"/>
                </a:lnTo>
                <a:close/>
              </a:path>
            </a:pathLst>
          </a:custGeom>
          <a:solidFill>
            <a:srgbClr val="FFFFFF">
              <a:alpha val="6649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2" name="bg object 35">
            <a:extLst>
              <a:ext uri="{FF2B5EF4-FFF2-40B4-BE49-F238E27FC236}">
                <a16:creationId xmlns:a16="http://schemas.microsoft.com/office/drawing/2014/main" id="{99124456-1678-B66B-76C7-76C2DBA2D052}"/>
              </a:ext>
            </a:extLst>
          </p:cNvPr>
          <p:cNvSpPr/>
          <p:nvPr userDrawn="1"/>
        </p:nvSpPr>
        <p:spPr>
          <a:xfrm>
            <a:off x="887138" y="0"/>
            <a:ext cx="224988" cy="428192"/>
          </a:xfrm>
          <a:custGeom>
            <a:avLst/>
            <a:gdLst/>
            <a:ahLst/>
            <a:cxnLst/>
            <a:rect l="l" t="t" r="r" b="b"/>
            <a:pathLst>
              <a:path w="468630" h="706120">
                <a:moveTo>
                  <a:pt x="468258" y="0"/>
                </a:moveTo>
                <a:lnTo>
                  <a:pt x="113735" y="0"/>
                </a:lnTo>
                <a:lnTo>
                  <a:pt x="0" y="644970"/>
                </a:lnTo>
                <a:lnTo>
                  <a:pt x="343811" y="705660"/>
                </a:lnTo>
                <a:lnTo>
                  <a:pt x="468258" y="0"/>
                </a:lnTo>
                <a:close/>
              </a:path>
            </a:pathLst>
          </a:custGeom>
          <a:solidFill>
            <a:srgbClr val="FFFFFF">
              <a:alpha val="6300"/>
            </a:srgbClr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3F53C96-C41B-A346-AF74-77457DD3D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32" y="2544670"/>
            <a:ext cx="2866500" cy="2598833"/>
          </a:xfrm>
        </p:spPr>
        <p:txBody>
          <a:bodyPr anchor="t"/>
          <a:lstStyle>
            <a:lvl1pPr algn="l">
              <a:defRPr/>
            </a:lvl1pPr>
          </a:lstStyle>
          <a:p>
            <a:endParaRPr lang="da-DK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8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>
            <a:extLst>
              <a:ext uri="{FF2B5EF4-FFF2-40B4-BE49-F238E27FC236}">
                <a16:creationId xmlns:a16="http://schemas.microsoft.com/office/drawing/2014/main" id="{B91F9784-C6B6-F59C-C91D-B620BAE55ED9}"/>
              </a:ext>
            </a:extLst>
          </p:cNvPr>
          <p:cNvSpPr/>
          <p:nvPr userDrawn="1"/>
        </p:nvSpPr>
        <p:spPr>
          <a:xfrm>
            <a:off x="2" y="6"/>
            <a:ext cx="9905998" cy="698499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EFF1F1"/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5C27585B-B8CA-4D51-CB6D-110B30101739}"/>
              </a:ext>
            </a:extLst>
          </p:cNvPr>
          <p:cNvSpPr/>
          <p:nvPr userDrawn="1"/>
        </p:nvSpPr>
        <p:spPr>
          <a:xfrm>
            <a:off x="3608897" y="87989"/>
            <a:ext cx="176196" cy="6378"/>
          </a:xfrm>
          <a:custGeom>
            <a:avLst/>
            <a:gdLst/>
            <a:ahLst/>
            <a:cxnLst/>
            <a:rect l="l" t="t" r="r" b="b"/>
            <a:pathLst>
              <a:path w="367029" h="10795">
                <a:moveTo>
                  <a:pt x="366606" y="10644"/>
                </a:moveTo>
                <a:lnTo>
                  <a:pt x="366606" y="0"/>
                </a:lnTo>
                <a:lnTo>
                  <a:pt x="0" y="0"/>
                </a:lnTo>
                <a:lnTo>
                  <a:pt x="0" y="10644"/>
                </a:lnTo>
                <a:lnTo>
                  <a:pt x="366606" y="10644"/>
                </a:lnTo>
                <a:close/>
              </a:path>
            </a:pathLst>
          </a:custGeom>
          <a:solidFill>
            <a:srgbClr val="59827C">
              <a:alpha val="59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382DC70D-0343-2A21-B4D1-3450951F231C}"/>
              </a:ext>
            </a:extLst>
          </p:cNvPr>
          <p:cNvSpPr/>
          <p:nvPr userDrawn="1"/>
        </p:nvSpPr>
        <p:spPr>
          <a:xfrm>
            <a:off x="3057935" y="87991"/>
            <a:ext cx="185341" cy="83291"/>
          </a:xfrm>
          <a:custGeom>
            <a:avLst/>
            <a:gdLst/>
            <a:ahLst/>
            <a:cxnLst/>
            <a:rect l="l" t="t" r="r" b="b"/>
            <a:pathLst>
              <a:path w="386079" h="140970">
                <a:moveTo>
                  <a:pt x="372291" y="0"/>
                </a:moveTo>
                <a:lnTo>
                  <a:pt x="0" y="0"/>
                </a:lnTo>
                <a:lnTo>
                  <a:pt x="24854" y="140962"/>
                </a:lnTo>
                <a:lnTo>
                  <a:pt x="385922" y="77299"/>
                </a:lnTo>
                <a:lnTo>
                  <a:pt x="372291" y="0"/>
                </a:lnTo>
                <a:close/>
              </a:path>
            </a:pathLst>
          </a:custGeom>
          <a:solidFill>
            <a:srgbClr val="59827C">
              <a:alpha val="55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E71BF4EA-2B72-5E16-47E4-24D8B967EF10}"/>
              </a:ext>
            </a:extLst>
          </p:cNvPr>
          <p:cNvSpPr/>
          <p:nvPr userDrawn="1"/>
        </p:nvSpPr>
        <p:spPr>
          <a:xfrm>
            <a:off x="2468777" y="87991"/>
            <a:ext cx="246613" cy="274635"/>
          </a:xfrm>
          <a:custGeom>
            <a:avLst/>
            <a:gdLst/>
            <a:ahLst/>
            <a:cxnLst/>
            <a:rect l="l" t="t" r="r" b="b"/>
            <a:pathLst>
              <a:path w="513714" h="464820">
                <a:moveTo>
                  <a:pt x="390131" y="0"/>
                </a:moveTo>
                <a:lnTo>
                  <a:pt x="0" y="0"/>
                </a:lnTo>
                <a:lnTo>
                  <a:pt x="168971" y="464276"/>
                </a:lnTo>
                <a:lnTo>
                  <a:pt x="513473" y="338877"/>
                </a:lnTo>
                <a:lnTo>
                  <a:pt x="390131" y="0"/>
                </a:lnTo>
                <a:close/>
              </a:path>
            </a:pathLst>
          </a:custGeom>
          <a:solidFill>
            <a:srgbClr val="59827C">
              <a:alpha val="52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B4CD62B7-B93D-F42D-7D9B-014A44DE0131}"/>
              </a:ext>
            </a:extLst>
          </p:cNvPr>
          <p:cNvSpPr/>
          <p:nvPr userDrawn="1"/>
        </p:nvSpPr>
        <p:spPr>
          <a:xfrm>
            <a:off x="1795725" y="87988"/>
            <a:ext cx="421589" cy="573656"/>
          </a:xfrm>
          <a:custGeom>
            <a:avLst/>
            <a:gdLst/>
            <a:ahLst/>
            <a:cxnLst/>
            <a:rect l="l" t="t" r="r" b="b"/>
            <a:pathLst>
              <a:path w="878204" h="970915">
                <a:moveTo>
                  <a:pt x="423308" y="0"/>
                </a:moveTo>
                <a:lnTo>
                  <a:pt x="0" y="0"/>
                </a:lnTo>
                <a:lnTo>
                  <a:pt x="560468" y="970762"/>
                </a:lnTo>
                <a:lnTo>
                  <a:pt x="877955" y="787448"/>
                </a:lnTo>
                <a:lnTo>
                  <a:pt x="423308" y="0"/>
                </a:lnTo>
                <a:close/>
              </a:path>
            </a:pathLst>
          </a:custGeom>
          <a:solidFill>
            <a:srgbClr val="59827C">
              <a:alpha val="48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grpSp>
        <p:nvGrpSpPr>
          <p:cNvPr id="18" name="object 16">
            <a:extLst>
              <a:ext uri="{FF2B5EF4-FFF2-40B4-BE49-F238E27FC236}">
                <a16:creationId xmlns:a16="http://schemas.microsoft.com/office/drawing/2014/main" id="{E93689AA-9021-9B44-2253-513CF68D7BC8}"/>
              </a:ext>
            </a:extLst>
          </p:cNvPr>
          <p:cNvGrpSpPr/>
          <p:nvPr userDrawn="1"/>
        </p:nvGrpSpPr>
        <p:grpSpPr>
          <a:xfrm>
            <a:off x="916669" y="420951"/>
            <a:ext cx="847446" cy="1124426"/>
            <a:chOff x="1908697" y="563539"/>
            <a:chExt cx="1765300" cy="1903095"/>
          </a:xfrm>
        </p:grpSpPr>
        <p:sp>
          <p:nvSpPr>
            <p:cNvPr id="19" name="object 17">
              <a:extLst>
                <a:ext uri="{FF2B5EF4-FFF2-40B4-BE49-F238E27FC236}">
                  <a16:creationId xmlns:a16="http://schemas.microsoft.com/office/drawing/2014/main" id="{FEEC2E95-F1EA-6666-BDC0-CE5AA984C17E}"/>
                </a:ext>
              </a:extLst>
            </p:cNvPr>
            <p:cNvSpPr/>
            <p:nvPr/>
          </p:nvSpPr>
          <p:spPr>
            <a:xfrm>
              <a:off x="2708685" y="563539"/>
              <a:ext cx="965200" cy="1082040"/>
            </a:xfrm>
            <a:custGeom>
              <a:avLst/>
              <a:gdLst/>
              <a:ahLst/>
              <a:cxnLst/>
              <a:rect l="l" t="t" r="r" b="b"/>
              <a:pathLst>
                <a:path w="965200" h="1082039">
                  <a:moveTo>
                    <a:pt x="255458" y="0"/>
                  </a:moveTo>
                  <a:lnTo>
                    <a:pt x="218189" y="37216"/>
                  </a:lnTo>
                  <a:lnTo>
                    <a:pt x="181173" y="74688"/>
                  </a:lnTo>
                  <a:lnTo>
                    <a:pt x="144413" y="112414"/>
                  </a:lnTo>
                  <a:lnTo>
                    <a:pt x="107913" y="150394"/>
                  </a:lnTo>
                  <a:lnTo>
                    <a:pt x="71675" y="188628"/>
                  </a:lnTo>
                  <a:lnTo>
                    <a:pt x="35703" y="227115"/>
                  </a:lnTo>
                  <a:lnTo>
                    <a:pt x="0" y="265855"/>
                  </a:lnTo>
                  <a:lnTo>
                    <a:pt x="684387" y="1081485"/>
                  </a:lnTo>
                  <a:lnTo>
                    <a:pt x="965195" y="845838"/>
                  </a:lnTo>
                  <a:lnTo>
                    <a:pt x="255458" y="0"/>
                  </a:lnTo>
                  <a:close/>
                </a:path>
              </a:pathLst>
            </a:custGeom>
            <a:solidFill>
              <a:srgbClr val="59827C">
                <a:alpha val="4550"/>
              </a:srgbClr>
            </a:solidFill>
          </p:spPr>
          <p:txBody>
            <a:bodyPr wrap="square" lIns="0" tIns="0" rIns="0" bIns="0" rtlCol="0"/>
            <a:lstStyle/>
            <a:p>
              <a:endParaRPr sz="1463"/>
            </a:p>
          </p:txBody>
        </p:sp>
        <p:sp>
          <p:nvSpPr>
            <p:cNvPr id="20" name="object 18">
              <a:extLst>
                <a:ext uri="{FF2B5EF4-FFF2-40B4-BE49-F238E27FC236}">
                  <a16:creationId xmlns:a16="http://schemas.microsoft.com/office/drawing/2014/main" id="{6DF235D4-D802-E83F-6113-85F21905FB95}"/>
                </a:ext>
              </a:extLst>
            </p:cNvPr>
            <p:cNvSpPr/>
            <p:nvPr/>
          </p:nvSpPr>
          <p:spPr>
            <a:xfrm>
              <a:off x="1908697" y="1566457"/>
              <a:ext cx="943610" cy="900430"/>
            </a:xfrm>
            <a:custGeom>
              <a:avLst/>
              <a:gdLst/>
              <a:ahLst/>
              <a:cxnLst/>
              <a:rect l="l" t="t" r="r" b="b"/>
              <a:pathLst>
                <a:path w="943610" h="900430">
                  <a:moveTo>
                    <a:pt x="205553" y="0"/>
                  </a:moveTo>
                  <a:lnTo>
                    <a:pt x="175294" y="43070"/>
                  </a:lnTo>
                  <a:lnTo>
                    <a:pt x="145330" y="86361"/>
                  </a:lnTo>
                  <a:lnTo>
                    <a:pt x="115664" y="129871"/>
                  </a:lnTo>
                  <a:lnTo>
                    <a:pt x="86296" y="173597"/>
                  </a:lnTo>
                  <a:lnTo>
                    <a:pt x="57229" y="217538"/>
                  </a:lnTo>
                  <a:lnTo>
                    <a:pt x="28463" y="261690"/>
                  </a:lnTo>
                  <a:lnTo>
                    <a:pt x="0" y="306053"/>
                  </a:lnTo>
                  <a:lnTo>
                    <a:pt x="707978" y="900140"/>
                  </a:lnTo>
                  <a:lnTo>
                    <a:pt x="943615" y="619300"/>
                  </a:lnTo>
                  <a:lnTo>
                    <a:pt x="205553" y="0"/>
                  </a:lnTo>
                  <a:close/>
                </a:path>
              </a:pathLst>
            </a:custGeom>
            <a:solidFill>
              <a:srgbClr val="59827C">
                <a:alpha val="4199"/>
              </a:srgbClr>
            </a:solidFill>
          </p:spPr>
          <p:txBody>
            <a:bodyPr wrap="square" lIns="0" tIns="0" rIns="0" bIns="0" rtlCol="0"/>
            <a:lstStyle/>
            <a:p>
              <a:endParaRPr sz="1463"/>
            </a:p>
          </p:txBody>
        </p:sp>
      </p:grpSp>
      <p:sp>
        <p:nvSpPr>
          <p:cNvPr id="21" name="object 19">
            <a:extLst>
              <a:ext uri="{FF2B5EF4-FFF2-40B4-BE49-F238E27FC236}">
                <a16:creationId xmlns:a16="http://schemas.microsoft.com/office/drawing/2014/main" id="{560EF701-9D26-844B-D96C-F940D9EC0C63}"/>
              </a:ext>
            </a:extLst>
          </p:cNvPr>
          <p:cNvSpPr/>
          <p:nvPr userDrawn="1"/>
        </p:nvSpPr>
        <p:spPr>
          <a:xfrm>
            <a:off x="629931" y="1671101"/>
            <a:ext cx="416102" cy="432212"/>
          </a:xfrm>
          <a:custGeom>
            <a:avLst/>
            <a:gdLst/>
            <a:ahLst/>
            <a:cxnLst/>
            <a:rect l="l" t="t" r="r" b="b"/>
            <a:pathLst>
              <a:path w="866775" h="731520">
                <a:moveTo>
                  <a:pt x="150299" y="0"/>
                </a:moveTo>
                <a:lnTo>
                  <a:pt x="127850" y="47541"/>
                </a:lnTo>
                <a:lnTo>
                  <a:pt x="105729" y="95264"/>
                </a:lnTo>
                <a:lnTo>
                  <a:pt x="83934" y="143166"/>
                </a:lnTo>
                <a:lnTo>
                  <a:pt x="62464" y="191247"/>
                </a:lnTo>
                <a:lnTo>
                  <a:pt x="41319" y="239504"/>
                </a:lnTo>
                <a:lnTo>
                  <a:pt x="20498" y="287937"/>
                </a:lnTo>
                <a:lnTo>
                  <a:pt x="0" y="336544"/>
                </a:lnTo>
                <a:lnTo>
                  <a:pt x="683340" y="731066"/>
                </a:lnTo>
                <a:lnTo>
                  <a:pt x="866643" y="413579"/>
                </a:lnTo>
                <a:lnTo>
                  <a:pt x="150299" y="0"/>
                </a:lnTo>
                <a:close/>
              </a:path>
            </a:pathLst>
          </a:custGeom>
          <a:solidFill>
            <a:srgbClr val="59827C">
              <a:alpha val="38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8CA00A49-B7EE-1BC4-733D-E1CDF3E407A8}"/>
              </a:ext>
            </a:extLst>
          </p:cNvPr>
          <p:cNvSpPr/>
          <p:nvPr userDrawn="1"/>
        </p:nvSpPr>
        <p:spPr>
          <a:xfrm>
            <a:off x="6024132" y="5745404"/>
            <a:ext cx="1187645" cy="1024252"/>
          </a:xfrm>
          <a:custGeom>
            <a:avLst/>
            <a:gdLst/>
            <a:ahLst/>
            <a:cxnLst/>
            <a:rect l="l" t="t" r="r" b="b"/>
            <a:pathLst>
              <a:path w="2473959" h="1733550">
                <a:moveTo>
                  <a:pt x="1176477" y="1733359"/>
                </a:moveTo>
                <a:lnTo>
                  <a:pt x="235699" y="943914"/>
                </a:lnTo>
                <a:lnTo>
                  <a:pt x="0" y="1224788"/>
                </a:lnTo>
                <a:lnTo>
                  <a:pt x="606120" y="1733359"/>
                </a:lnTo>
                <a:lnTo>
                  <a:pt x="1176477" y="1733359"/>
                </a:lnTo>
                <a:close/>
              </a:path>
              <a:path w="2473959" h="1733550">
                <a:moveTo>
                  <a:pt x="2473883" y="933221"/>
                </a:moveTo>
                <a:lnTo>
                  <a:pt x="857631" y="0"/>
                </a:lnTo>
                <a:lnTo>
                  <a:pt x="674268" y="317512"/>
                </a:lnTo>
                <a:lnTo>
                  <a:pt x="2290622" y="1250696"/>
                </a:lnTo>
                <a:lnTo>
                  <a:pt x="2473883" y="933221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6940C08D-0A45-4A67-C794-8A5FF9A9989B}"/>
              </a:ext>
            </a:extLst>
          </p:cNvPr>
          <p:cNvSpPr/>
          <p:nvPr userDrawn="1"/>
        </p:nvSpPr>
        <p:spPr>
          <a:xfrm>
            <a:off x="443912" y="2371420"/>
            <a:ext cx="359098" cy="344794"/>
          </a:xfrm>
          <a:custGeom>
            <a:avLst/>
            <a:gdLst/>
            <a:ahLst/>
            <a:cxnLst/>
            <a:rect l="l" t="t" r="r" b="b"/>
            <a:pathLst>
              <a:path w="748030" h="583564">
                <a:moveTo>
                  <a:pt x="91410" y="0"/>
                </a:moveTo>
                <a:lnTo>
                  <a:pt x="77324" y="50563"/>
                </a:lnTo>
                <a:lnTo>
                  <a:pt x="63571" y="101266"/>
                </a:lnTo>
                <a:lnTo>
                  <a:pt x="50158" y="152108"/>
                </a:lnTo>
                <a:lnTo>
                  <a:pt x="37090" y="203088"/>
                </a:lnTo>
                <a:lnTo>
                  <a:pt x="24370" y="254207"/>
                </a:lnTo>
                <a:lnTo>
                  <a:pt x="12005" y="305463"/>
                </a:lnTo>
                <a:lnTo>
                  <a:pt x="0" y="356858"/>
                </a:lnTo>
                <a:lnTo>
                  <a:pt x="622284" y="583343"/>
                </a:lnTo>
                <a:lnTo>
                  <a:pt x="747652" y="238840"/>
                </a:lnTo>
                <a:lnTo>
                  <a:pt x="91410" y="0"/>
                </a:lnTo>
                <a:close/>
              </a:path>
            </a:pathLst>
          </a:custGeom>
          <a:solidFill>
            <a:srgbClr val="59827C">
              <a:alpha val="3498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4" name="object 22">
            <a:extLst>
              <a:ext uri="{FF2B5EF4-FFF2-40B4-BE49-F238E27FC236}">
                <a16:creationId xmlns:a16="http://schemas.microsoft.com/office/drawing/2014/main" id="{60C715ED-CA2A-91AC-D4DD-DE5D870DBCAB}"/>
              </a:ext>
            </a:extLst>
          </p:cNvPr>
          <p:cNvSpPr/>
          <p:nvPr userDrawn="1"/>
        </p:nvSpPr>
        <p:spPr>
          <a:xfrm>
            <a:off x="6590966" y="5132357"/>
            <a:ext cx="902318" cy="580785"/>
          </a:xfrm>
          <a:custGeom>
            <a:avLst/>
            <a:gdLst/>
            <a:ahLst/>
            <a:cxnLst/>
            <a:rect l="l" t="t" r="r" b="b"/>
            <a:pathLst>
              <a:path w="1879600" h="982979">
                <a:moveTo>
                  <a:pt x="125430" y="0"/>
                </a:moveTo>
                <a:lnTo>
                  <a:pt x="0" y="344534"/>
                </a:lnTo>
                <a:lnTo>
                  <a:pt x="1753831" y="982839"/>
                </a:lnTo>
                <a:lnTo>
                  <a:pt x="1879199" y="638367"/>
                </a:lnTo>
                <a:lnTo>
                  <a:pt x="125430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646FE88E-D2FB-67EA-1745-ECC8320E9DB8}"/>
              </a:ext>
            </a:extLst>
          </p:cNvPr>
          <p:cNvSpPr/>
          <p:nvPr userDrawn="1"/>
        </p:nvSpPr>
        <p:spPr>
          <a:xfrm>
            <a:off x="358881" y="3093103"/>
            <a:ext cx="288985" cy="272759"/>
          </a:xfrm>
          <a:custGeom>
            <a:avLst/>
            <a:gdLst/>
            <a:ahLst/>
            <a:cxnLst/>
            <a:rect l="l" t="t" r="r" b="b"/>
            <a:pathLst>
              <a:path w="601980" h="461645">
                <a:moveTo>
                  <a:pt x="31245" y="0"/>
                </a:moveTo>
                <a:lnTo>
                  <a:pt x="25703" y="52081"/>
                </a:lnTo>
                <a:lnTo>
                  <a:pt x="20522" y="104270"/>
                </a:lnTo>
                <a:lnTo>
                  <a:pt x="15699" y="156563"/>
                </a:lnTo>
                <a:lnTo>
                  <a:pt x="11237" y="208959"/>
                </a:lnTo>
                <a:lnTo>
                  <a:pt x="7133" y="261457"/>
                </a:lnTo>
                <a:lnTo>
                  <a:pt x="3387" y="314055"/>
                </a:lnTo>
                <a:lnTo>
                  <a:pt x="0" y="366753"/>
                </a:lnTo>
                <a:lnTo>
                  <a:pt x="537826" y="461598"/>
                </a:lnTo>
                <a:lnTo>
                  <a:pt x="601458" y="100541"/>
                </a:lnTo>
                <a:lnTo>
                  <a:pt x="31245" y="0"/>
                </a:lnTo>
                <a:close/>
              </a:path>
            </a:pathLst>
          </a:custGeom>
          <a:solidFill>
            <a:srgbClr val="59827C">
              <a:alpha val="31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37DB1576-F146-4BC0-7B72-92BE4B5A4E53}"/>
              </a:ext>
            </a:extLst>
          </p:cNvPr>
          <p:cNvSpPr/>
          <p:nvPr userDrawn="1"/>
        </p:nvSpPr>
        <p:spPr>
          <a:xfrm>
            <a:off x="6746175" y="4482619"/>
            <a:ext cx="912987" cy="404824"/>
          </a:xfrm>
          <a:custGeom>
            <a:avLst/>
            <a:gdLst/>
            <a:ahLst/>
            <a:cxnLst/>
            <a:rect l="l" t="t" r="r" b="b"/>
            <a:pathLst>
              <a:path w="1901825" h="685165">
                <a:moveTo>
                  <a:pt x="63694" y="0"/>
                </a:moveTo>
                <a:lnTo>
                  <a:pt x="0" y="361067"/>
                </a:lnTo>
                <a:lnTo>
                  <a:pt x="1838027" y="685162"/>
                </a:lnTo>
                <a:lnTo>
                  <a:pt x="1901659" y="324094"/>
                </a:lnTo>
                <a:lnTo>
                  <a:pt x="63694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11ECCC8A-1C68-C687-A5DF-1B7CBCCA98BB}"/>
              </a:ext>
            </a:extLst>
          </p:cNvPr>
          <p:cNvSpPr/>
          <p:nvPr userDrawn="1"/>
        </p:nvSpPr>
        <p:spPr>
          <a:xfrm>
            <a:off x="356600" y="3815920"/>
            <a:ext cx="228628" cy="216856"/>
          </a:xfrm>
          <a:custGeom>
            <a:avLst/>
            <a:gdLst/>
            <a:ahLst/>
            <a:cxnLst/>
            <a:rect l="l" t="t" r="r" b="b"/>
            <a:pathLst>
              <a:path w="476250" h="367029">
                <a:moveTo>
                  <a:pt x="475891" y="0"/>
                </a:moveTo>
                <a:lnTo>
                  <a:pt x="0" y="0"/>
                </a:lnTo>
                <a:lnTo>
                  <a:pt x="2894" y="52738"/>
                </a:lnTo>
                <a:lnTo>
                  <a:pt x="6161" y="105354"/>
                </a:lnTo>
                <a:lnTo>
                  <a:pt x="9797" y="157848"/>
                </a:lnTo>
                <a:lnTo>
                  <a:pt x="13797" y="210219"/>
                </a:lnTo>
                <a:lnTo>
                  <a:pt x="18154" y="262469"/>
                </a:lnTo>
                <a:lnTo>
                  <a:pt x="22866" y="314598"/>
                </a:lnTo>
                <a:lnTo>
                  <a:pt x="27925" y="366606"/>
                </a:lnTo>
                <a:lnTo>
                  <a:pt x="475954" y="366606"/>
                </a:lnTo>
                <a:lnTo>
                  <a:pt x="475891" y="0"/>
                </a:lnTo>
                <a:close/>
              </a:path>
            </a:pathLst>
          </a:custGeom>
          <a:solidFill>
            <a:srgbClr val="59827C">
              <a:alpha val="27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7E5A4CA7-7122-5A23-98B3-514A16BAE4E6}"/>
              </a:ext>
            </a:extLst>
          </p:cNvPr>
          <p:cNvSpPr/>
          <p:nvPr userDrawn="1"/>
        </p:nvSpPr>
        <p:spPr>
          <a:xfrm>
            <a:off x="6808737" y="3815892"/>
            <a:ext cx="896221" cy="216856"/>
          </a:xfrm>
          <a:custGeom>
            <a:avLst/>
            <a:gdLst/>
            <a:ahLst/>
            <a:cxnLst/>
            <a:rect l="l" t="t" r="r" b="b"/>
            <a:pathLst>
              <a:path w="1866900" h="367029">
                <a:moveTo>
                  <a:pt x="1866341" y="52"/>
                </a:moveTo>
                <a:lnTo>
                  <a:pt x="31" y="0"/>
                </a:lnTo>
                <a:lnTo>
                  <a:pt x="0" y="366648"/>
                </a:lnTo>
                <a:lnTo>
                  <a:pt x="1866372" y="366648"/>
                </a:lnTo>
                <a:lnTo>
                  <a:pt x="1866341" y="52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91213ACD-3ACC-65CD-408C-FE0F2D0C1E7D}"/>
              </a:ext>
            </a:extLst>
          </p:cNvPr>
          <p:cNvSpPr/>
          <p:nvPr userDrawn="1"/>
        </p:nvSpPr>
        <p:spPr>
          <a:xfrm>
            <a:off x="433408" y="4482617"/>
            <a:ext cx="214300" cy="250998"/>
          </a:xfrm>
          <a:custGeom>
            <a:avLst/>
            <a:gdLst/>
            <a:ahLst/>
            <a:cxnLst/>
            <a:rect l="l" t="t" r="r" b="b"/>
            <a:pathLst>
              <a:path w="446405" h="424815">
                <a:moveTo>
                  <a:pt x="382553" y="0"/>
                </a:moveTo>
                <a:lnTo>
                  <a:pt x="0" y="67463"/>
                </a:lnTo>
                <a:lnTo>
                  <a:pt x="11424" y="118902"/>
                </a:lnTo>
                <a:lnTo>
                  <a:pt x="23205" y="170191"/>
                </a:lnTo>
                <a:lnTo>
                  <a:pt x="35341" y="221329"/>
                </a:lnTo>
                <a:lnTo>
                  <a:pt x="47832" y="272315"/>
                </a:lnTo>
                <a:lnTo>
                  <a:pt x="60677" y="323147"/>
                </a:lnTo>
                <a:lnTo>
                  <a:pt x="73873" y="373824"/>
                </a:lnTo>
                <a:lnTo>
                  <a:pt x="87421" y="424343"/>
                </a:lnTo>
                <a:lnTo>
                  <a:pt x="446279" y="361067"/>
                </a:lnTo>
                <a:lnTo>
                  <a:pt x="382553" y="0"/>
                </a:lnTo>
                <a:close/>
              </a:path>
            </a:pathLst>
          </a:custGeom>
          <a:solidFill>
            <a:srgbClr val="59827C">
              <a:alpha val="24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7FAF1E40-99DE-2469-0060-D21668F480A8}"/>
              </a:ext>
            </a:extLst>
          </p:cNvPr>
          <p:cNvSpPr/>
          <p:nvPr userDrawn="1"/>
        </p:nvSpPr>
        <p:spPr>
          <a:xfrm>
            <a:off x="6746193" y="2961025"/>
            <a:ext cx="912987" cy="404824"/>
          </a:xfrm>
          <a:custGeom>
            <a:avLst/>
            <a:gdLst/>
            <a:ahLst/>
            <a:cxnLst/>
            <a:rect l="l" t="t" r="r" b="b"/>
            <a:pathLst>
              <a:path w="1901825" h="685164">
                <a:moveTo>
                  <a:pt x="1837954" y="0"/>
                </a:moveTo>
                <a:lnTo>
                  <a:pt x="0" y="324032"/>
                </a:lnTo>
                <a:lnTo>
                  <a:pt x="63621" y="685099"/>
                </a:lnTo>
                <a:lnTo>
                  <a:pt x="1901648" y="361036"/>
                </a:lnTo>
                <a:lnTo>
                  <a:pt x="1837954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87B90E71-2AAA-9BEA-60A1-DAFD1B6FEF19}"/>
              </a:ext>
            </a:extLst>
          </p:cNvPr>
          <p:cNvSpPr/>
          <p:nvPr userDrawn="1"/>
        </p:nvSpPr>
        <p:spPr>
          <a:xfrm>
            <a:off x="600933" y="5132358"/>
            <a:ext cx="202107" cy="263003"/>
          </a:xfrm>
          <a:custGeom>
            <a:avLst/>
            <a:gdLst/>
            <a:ahLst/>
            <a:cxnLst/>
            <a:rect l="l" t="t" r="r" b="b"/>
            <a:pathLst>
              <a:path w="421005" h="445134">
                <a:moveTo>
                  <a:pt x="295195" y="0"/>
                </a:moveTo>
                <a:lnTo>
                  <a:pt x="0" y="107462"/>
                </a:lnTo>
                <a:lnTo>
                  <a:pt x="19696" y="156198"/>
                </a:lnTo>
                <a:lnTo>
                  <a:pt x="39726" y="204762"/>
                </a:lnTo>
                <a:lnTo>
                  <a:pt x="60090" y="253150"/>
                </a:lnTo>
                <a:lnTo>
                  <a:pt x="80789" y="301357"/>
                </a:lnTo>
                <a:lnTo>
                  <a:pt x="101823" y="349378"/>
                </a:lnTo>
                <a:lnTo>
                  <a:pt x="123191" y="397209"/>
                </a:lnTo>
                <a:lnTo>
                  <a:pt x="144896" y="444845"/>
                </a:lnTo>
                <a:lnTo>
                  <a:pt x="420594" y="344534"/>
                </a:lnTo>
                <a:lnTo>
                  <a:pt x="295195" y="0"/>
                </a:lnTo>
                <a:close/>
              </a:path>
            </a:pathLst>
          </a:custGeom>
          <a:solidFill>
            <a:srgbClr val="59827C">
              <a:alpha val="20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B851A1B3-56D6-8750-B426-BA88DB45B2A5}"/>
              </a:ext>
            </a:extLst>
          </p:cNvPr>
          <p:cNvSpPr/>
          <p:nvPr userDrawn="1"/>
        </p:nvSpPr>
        <p:spPr>
          <a:xfrm>
            <a:off x="6590982" y="2135386"/>
            <a:ext cx="902318" cy="580785"/>
          </a:xfrm>
          <a:custGeom>
            <a:avLst/>
            <a:gdLst/>
            <a:ahLst/>
            <a:cxnLst/>
            <a:rect l="l" t="t" r="r" b="b"/>
            <a:pathLst>
              <a:path w="1879600" h="982979">
                <a:moveTo>
                  <a:pt x="1753768" y="0"/>
                </a:moveTo>
                <a:lnTo>
                  <a:pt x="0" y="638273"/>
                </a:lnTo>
                <a:lnTo>
                  <a:pt x="125367" y="982807"/>
                </a:lnTo>
                <a:lnTo>
                  <a:pt x="1879199" y="344502"/>
                </a:lnTo>
                <a:lnTo>
                  <a:pt x="1753768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61249D02-9BF2-90B1-77B0-3C1C39A7F4C8}"/>
              </a:ext>
            </a:extLst>
          </p:cNvPr>
          <p:cNvSpPr/>
          <p:nvPr userDrawn="1"/>
        </p:nvSpPr>
        <p:spPr>
          <a:xfrm>
            <a:off x="853541" y="5745403"/>
            <a:ext cx="192657" cy="257001"/>
          </a:xfrm>
          <a:custGeom>
            <a:avLst/>
            <a:gdLst/>
            <a:ahLst/>
            <a:cxnLst/>
            <a:rect l="l" t="t" r="r" b="b"/>
            <a:pathLst>
              <a:path w="401319" h="434975">
                <a:moveTo>
                  <a:pt x="217543" y="0"/>
                </a:moveTo>
                <a:lnTo>
                  <a:pt x="0" y="125566"/>
                </a:lnTo>
                <a:lnTo>
                  <a:pt x="27300" y="170390"/>
                </a:lnTo>
                <a:lnTo>
                  <a:pt x="54910" y="215001"/>
                </a:lnTo>
                <a:lnTo>
                  <a:pt x="82829" y="259399"/>
                </a:lnTo>
                <a:lnTo>
                  <a:pt x="111058" y="303584"/>
                </a:lnTo>
                <a:lnTo>
                  <a:pt x="139595" y="347556"/>
                </a:lnTo>
                <a:lnTo>
                  <a:pt x="168441" y="391313"/>
                </a:lnTo>
                <a:lnTo>
                  <a:pt x="197596" y="434855"/>
                </a:lnTo>
                <a:lnTo>
                  <a:pt x="400877" y="317456"/>
                </a:lnTo>
                <a:lnTo>
                  <a:pt x="217543" y="0"/>
                </a:lnTo>
                <a:close/>
              </a:path>
            </a:pathLst>
          </a:custGeom>
          <a:solidFill>
            <a:srgbClr val="59827C">
              <a:alpha val="1748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4" name="object 32">
            <a:extLst>
              <a:ext uri="{FF2B5EF4-FFF2-40B4-BE49-F238E27FC236}">
                <a16:creationId xmlns:a16="http://schemas.microsoft.com/office/drawing/2014/main" id="{EC3B1D3F-5A88-BEA4-18B2-D83F9E137E92}"/>
              </a:ext>
            </a:extLst>
          </p:cNvPr>
          <p:cNvSpPr/>
          <p:nvPr userDrawn="1"/>
        </p:nvSpPr>
        <p:spPr>
          <a:xfrm>
            <a:off x="1180980" y="6303099"/>
            <a:ext cx="188694" cy="240118"/>
          </a:xfrm>
          <a:custGeom>
            <a:avLst/>
            <a:gdLst/>
            <a:ahLst/>
            <a:cxnLst/>
            <a:rect l="l" t="t" r="r" b="b"/>
            <a:pathLst>
              <a:path w="393064" h="406400">
                <a:moveTo>
                  <a:pt x="157366" y="0"/>
                </a:moveTo>
                <a:lnTo>
                  <a:pt x="0" y="132006"/>
                </a:lnTo>
                <a:lnTo>
                  <a:pt x="33969" y="171892"/>
                </a:lnTo>
                <a:lnTo>
                  <a:pt x="68221" y="211540"/>
                </a:lnTo>
                <a:lnTo>
                  <a:pt x="102753" y="250948"/>
                </a:lnTo>
                <a:lnTo>
                  <a:pt x="137561" y="290119"/>
                </a:lnTo>
                <a:lnTo>
                  <a:pt x="172643" y="329052"/>
                </a:lnTo>
                <a:lnTo>
                  <a:pt x="207996" y="367748"/>
                </a:lnTo>
                <a:lnTo>
                  <a:pt x="243615" y="406207"/>
                </a:lnTo>
                <a:lnTo>
                  <a:pt x="393066" y="280808"/>
                </a:lnTo>
                <a:lnTo>
                  <a:pt x="157366" y="0"/>
                </a:lnTo>
                <a:close/>
              </a:path>
            </a:pathLst>
          </a:custGeom>
          <a:solidFill>
            <a:srgbClr val="59827C">
              <a:alpha val="13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5" name="object 33">
            <a:extLst>
              <a:ext uri="{FF2B5EF4-FFF2-40B4-BE49-F238E27FC236}">
                <a16:creationId xmlns:a16="http://schemas.microsoft.com/office/drawing/2014/main" id="{557BE07C-1719-E98D-FD47-5ACED98CD14D}"/>
              </a:ext>
            </a:extLst>
          </p:cNvPr>
          <p:cNvSpPr/>
          <p:nvPr userDrawn="1"/>
        </p:nvSpPr>
        <p:spPr>
          <a:xfrm>
            <a:off x="5629746" y="87995"/>
            <a:ext cx="1582104" cy="2015113"/>
          </a:xfrm>
          <a:custGeom>
            <a:avLst/>
            <a:gdLst/>
            <a:ahLst/>
            <a:cxnLst/>
            <a:rect l="l" t="t" r="r" b="b"/>
            <a:pathLst>
              <a:path w="3295650" h="3410585">
                <a:moveTo>
                  <a:pt x="1480515" y="215303"/>
                </a:moveTo>
                <a:lnTo>
                  <a:pt x="1223873" y="0"/>
                </a:lnTo>
                <a:lnTo>
                  <a:pt x="1182560" y="0"/>
                </a:lnTo>
                <a:lnTo>
                  <a:pt x="0" y="1409319"/>
                </a:lnTo>
                <a:lnTo>
                  <a:pt x="280784" y="1644992"/>
                </a:lnTo>
                <a:lnTo>
                  <a:pt x="1480515" y="215303"/>
                </a:lnTo>
                <a:close/>
              </a:path>
              <a:path w="3295650" h="3410585">
                <a:moveTo>
                  <a:pt x="2486939" y="1266913"/>
                </a:moveTo>
                <a:lnTo>
                  <a:pt x="2251240" y="986078"/>
                </a:lnTo>
                <a:lnTo>
                  <a:pt x="821575" y="2185682"/>
                </a:lnTo>
                <a:lnTo>
                  <a:pt x="1057173" y="2466568"/>
                </a:lnTo>
                <a:lnTo>
                  <a:pt x="2486939" y="1266913"/>
                </a:lnTo>
                <a:close/>
              </a:path>
              <a:path w="3295650" h="3410585">
                <a:moveTo>
                  <a:pt x="3295459" y="2477312"/>
                </a:moveTo>
                <a:lnTo>
                  <a:pt x="3112135" y="2159825"/>
                </a:lnTo>
                <a:lnTo>
                  <a:pt x="1495831" y="3092945"/>
                </a:lnTo>
                <a:lnTo>
                  <a:pt x="1679105" y="3410458"/>
                </a:lnTo>
                <a:lnTo>
                  <a:pt x="3295459" y="2477312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6" name="object 34">
            <a:extLst>
              <a:ext uri="{FF2B5EF4-FFF2-40B4-BE49-F238E27FC236}">
                <a16:creationId xmlns:a16="http://schemas.microsoft.com/office/drawing/2014/main" id="{53BFF079-9D3B-99F7-0650-6196303D585C}"/>
              </a:ext>
            </a:extLst>
          </p:cNvPr>
          <p:cNvSpPr/>
          <p:nvPr userDrawn="1"/>
        </p:nvSpPr>
        <p:spPr>
          <a:xfrm>
            <a:off x="5176618" y="87988"/>
            <a:ext cx="421589" cy="573656"/>
          </a:xfrm>
          <a:custGeom>
            <a:avLst/>
            <a:gdLst/>
            <a:ahLst/>
            <a:cxnLst/>
            <a:rect l="l" t="t" r="r" b="b"/>
            <a:pathLst>
              <a:path w="878204" h="970915">
                <a:moveTo>
                  <a:pt x="877919" y="0"/>
                </a:moveTo>
                <a:lnTo>
                  <a:pt x="454601" y="0"/>
                </a:lnTo>
                <a:lnTo>
                  <a:pt x="0" y="787387"/>
                </a:lnTo>
                <a:lnTo>
                  <a:pt x="317435" y="970732"/>
                </a:lnTo>
                <a:lnTo>
                  <a:pt x="877919" y="0"/>
                </a:lnTo>
                <a:close/>
              </a:path>
            </a:pathLst>
          </a:custGeom>
          <a:solidFill>
            <a:srgbClr val="59827C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7" name="object 35">
            <a:extLst>
              <a:ext uri="{FF2B5EF4-FFF2-40B4-BE49-F238E27FC236}">
                <a16:creationId xmlns:a16="http://schemas.microsoft.com/office/drawing/2014/main" id="{9A565A99-68B1-90D1-B727-DFCC1B8D01DF}"/>
              </a:ext>
            </a:extLst>
          </p:cNvPr>
          <p:cNvSpPr/>
          <p:nvPr userDrawn="1"/>
        </p:nvSpPr>
        <p:spPr>
          <a:xfrm>
            <a:off x="4678517" y="87991"/>
            <a:ext cx="246613" cy="274635"/>
          </a:xfrm>
          <a:custGeom>
            <a:avLst/>
            <a:gdLst/>
            <a:ahLst/>
            <a:cxnLst/>
            <a:rect l="l" t="t" r="r" b="b"/>
            <a:pathLst>
              <a:path w="513715" h="464820">
                <a:moveTo>
                  <a:pt x="513437" y="0"/>
                </a:moveTo>
                <a:lnTo>
                  <a:pt x="123316" y="0"/>
                </a:lnTo>
                <a:lnTo>
                  <a:pt x="0" y="338812"/>
                </a:lnTo>
                <a:lnTo>
                  <a:pt x="344439" y="464264"/>
                </a:lnTo>
                <a:lnTo>
                  <a:pt x="513437" y="0"/>
                </a:lnTo>
                <a:close/>
              </a:path>
            </a:pathLst>
          </a:custGeom>
          <a:solidFill>
            <a:srgbClr val="59827C">
              <a:alpha val="66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8" name="object 36">
            <a:extLst>
              <a:ext uri="{FF2B5EF4-FFF2-40B4-BE49-F238E27FC236}">
                <a16:creationId xmlns:a16="http://schemas.microsoft.com/office/drawing/2014/main" id="{23B2750B-4C82-1A54-C2FD-79070F59CBD6}"/>
              </a:ext>
            </a:extLst>
          </p:cNvPr>
          <p:cNvSpPr/>
          <p:nvPr userDrawn="1"/>
        </p:nvSpPr>
        <p:spPr>
          <a:xfrm>
            <a:off x="4150591" y="87991"/>
            <a:ext cx="185341" cy="83291"/>
          </a:xfrm>
          <a:custGeom>
            <a:avLst/>
            <a:gdLst/>
            <a:ahLst/>
            <a:cxnLst/>
            <a:rect l="l" t="t" r="r" b="b"/>
            <a:pathLst>
              <a:path w="386079" h="140970">
                <a:moveTo>
                  <a:pt x="385863" y="0"/>
                </a:moveTo>
                <a:lnTo>
                  <a:pt x="13619" y="0"/>
                </a:lnTo>
                <a:lnTo>
                  <a:pt x="0" y="77235"/>
                </a:lnTo>
                <a:lnTo>
                  <a:pt x="361004" y="140961"/>
                </a:lnTo>
                <a:lnTo>
                  <a:pt x="385863" y="0"/>
                </a:lnTo>
                <a:close/>
              </a:path>
            </a:pathLst>
          </a:custGeom>
          <a:solidFill>
            <a:srgbClr val="59827C">
              <a:alpha val="6300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39" name="Titel 1">
            <a:extLst>
              <a:ext uri="{FF2B5EF4-FFF2-40B4-BE49-F238E27FC236}">
                <a16:creationId xmlns:a16="http://schemas.microsoft.com/office/drawing/2014/main" id="{991F78A6-5622-CFCE-9B00-833DD6BB8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6" y="438150"/>
            <a:ext cx="8543925" cy="57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>
                <a:solidFill>
                  <a:schemeClr val="accent3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40" name="Pladsholder til indhold 2">
            <a:extLst>
              <a:ext uri="{FF2B5EF4-FFF2-40B4-BE49-F238E27FC236}">
                <a16:creationId xmlns:a16="http://schemas.microsoft.com/office/drawing/2014/main" id="{F3BCD0FA-3922-31E2-10B9-10FCD6A5D0E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6" y="1251189"/>
            <a:ext cx="8543925" cy="5082936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lvl2pPr marL="441127" indent="-147042"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3423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>
            <a:extLst>
              <a:ext uri="{FF2B5EF4-FFF2-40B4-BE49-F238E27FC236}">
                <a16:creationId xmlns:a16="http://schemas.microsoft.com/office/drawing/2014/main" id="{B123E59D-2948-9DF4-7C66-7044DD2DA928}"/>
              </a:ext>
            </a:extLst>
          </p:cNvPr>
          <p:cNvSpPr/>
          <p:nvPr userDrawn="1"/>
        </p:nvSpPr>
        <p:spPr>
          <a:xfrm>
            <a:off x="2" y="1"/>
            <a:ext cx="9905998" cy="6870320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59827C"/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2" name="bg object 25">
            <a:extLst>
              <a:ext uri="{FF2B5EF4-FFF2-40B4-BE49-F238E27FC236}">
                <a16:creationId xmlns:a16="http://schemas.microsoft.com/office/drawing/2014/main" id="{3FCBA859-511E-D656-CB96-739F272248BF}"/>
              </a:ext>
            </a:extLst>
          </p:cNvPr>
          <p:cNvSpPr/>
          <p:nvPr userDrawn="1"/>
        </p:nvSpPr>
        <p:spPr>
          <a:xfrm>
            <a:off x="371201" y="5"/>
            <a:ext cx="167674" cy="352719"/>
          </a:xfrm>
          <a:custGeom>
            <a:avLst/>
            <a:gdLst/>
            <a:ahLst/>
            <a:cxnLst/>
            <a:rect l="l" t="t" r="r" b="b"/>
            <a:pathLst>
              <a:path w="349250" h="581660">
                <a:moveTo>
                  <a:pt x="349141" y="581548"/>
                </a:moveTo>
                <a:lnTo>
                  <a:pt x="349141" y="0"/>
                </a:lnTo>
                <a:lnTo>
                  <a:pt x="0" y="0"/>
                </a:lnTo>
                <a:lnTo>
                  <a:pt x="0" y="581548"/>
                </a:lnTo>
                <a:lnTo>
                  <a:pt x="349141" y="581548"/>
                </a:lnTo>
                <a:close/>
              </a:path>
            </a:pathLst>
          </a:custGeom>
          <a:solidFill>
            <a:srgbClr val="FFFFFF">
              <a:alpha val="59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3" name="bg object 26">
            <a:extLst>
              <a:ext uri="{FF2B5EF4-FFF2-40B4-BE49-F238E27FC236}">
                <a16:creationId xmlns:a16="http://schemas.microsoft.com/office/drawing/2014/main" id="{533094C2-E468-6918-04E5-AD786D8B8AD3}"/>
              </a:ext>
            </a:extLst>
          </p:cNvPr>
          <p:cNvSpPr/>
          <p:nvPr userDrawn="1"/>
        </p:nvSpPr>
        <p:spPr>
          <a:xfrm>
            <a:off x="2" y="227226"/>
            <a:ext cx="23169" cy="169043"/>
          </a:xfrm>
          <a:custGeom>
            <a:avLst/>
            <a:gdLst/>
            <a:ahLst/>
            <a:cxnLst/>
            <a:rect l="l" t="t" r="r" b="b"/>
            <a:pathLst>
              <a:path w="48260" h="278765">
                <a:moveTo>
                  <a:pt x="0" y="0"/>
                </a:moveTo>
                <a:lnTo>
                  <a:pt x="0" y="278731"/>
                </a:lnTo>
                <a:lnTo>
                  <a:pt x="47670" y="2703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5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4" name="bg object 27">
            <a:extLst>
              <a:ext uri="{FF2B5EF4-FFF2-40B4-BE49-F238E27FC236}">
                <a16:creationId xmlns:a16="http://schemas.microsoft.com/office/drawing/2014/main" id="{BAC482AD-7120-B853-E5E3-74D0B9C90395}"/>
              </a:ext>
            </a:extLst>
          </p:cNvPr>
          <p:cNvSpPr/>
          <p:nvPr userDrawn="1"/>
        </p:nvSpPr>
        <p:spPr>
          <a:xfrm>
            <a:off x="2671601" y="5876417"/>
            <a:ext cx="1131340" cy="981145"/>
          </a:xfrm>
          <a:custGeom>
            <a:avLst/>
            <a:gdLst/>
            <a:ahLst/>
            <a:cxnLst/>
            <a:rect l="l" t="t" r="r" b="b"/>
            <a:pathLst>
              <a:path w="2356484" h="1617979">
                <a:moveTo>
                  <a:pt x="1081227" y="1617916"/>
                </a:moveTo>
                <a:lnTo>
                  <a:pt x="224472" y="898969"/>
                </a:lnTo>
                <a:lnTo>
                  <a:pt x="0" y="1166469"/>
                </a:lnTo>
                <a:lnTo>
                  <a:pt x="538035" y="1617916"/>
                </a:lnTo>
                <a:lnTo>
                  <a:pt x="1081227" y="1617916"/>
                </a:lnTo>
                <a:close/>
              </a:path>
              <a:path w="2356484" h="1617979">
                <a:moveTo>
                  <a:pt x="2356078" y="888796"/>
                </a:moveTo>
                <a:lnTo>
                  <a:pt x="816787" y="0"/>
                </a:lnTo>
                <a:lnTo>
                  <a:pt x="642150" y="302399"/>
                </a:lnTo>
                <a:lnTo>
                  <a:pt x="2181542" y="1191145"/>
                </a:lnTo>
                <a:lnTo>
                  <a:pt x="2356078" y="888796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5" name="bg object 28">
            <a:extLst>
              <a:ext uri="{FF2B5EF4-FFF2-40B4-BE49-F238E27FC236}">
                <a16:creationId xmlns:a16="http://schemas.microsoft.com/office/drawing/2014/main" id="{87750158-92B3-4F4D-4D48-083EEEB8C08A}"/>
              </a:ext>
            </a:extLst>
          </p:cNvPr>
          <p:cNvSpPr/>
          <p:nvPr userDrawn="1"/>
        </p:nvSpPr>
        <p:spPr>
          <a:xfrm>
            <a:off x="3211487" y="5277184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19462" y="0"/>
                </a:moveTo>
                <a:lnTo>
                  <a:pt x="0" y="328126"/>
                </a:lnTo>
                <a:lnTo>
                  <a:pt x="1670315" y="936034"/>
                </a:lnTo>
                <a:lnTo>
                  <a:pt x="1789715" y="607960"/>
                </a:lnTo>
                <a:lnTo>
                  <a:pt x="11946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6" name="bg object 29">
            <a:extLst>
              <a:ext uri="{FF2B5EF4-FFF2-40B4-BE49-F238E27FC236}">
                <a16:creationId xmlns:a16="http://schemas.microsoft.com/office/drawing/2014/main" id="{49965D7E-4765-2957-D4A6-0B352FF225CA}"/>
              </a:ext>
            </a:extLst>
          </p:cNvPr>
          <p:cNvSpPr/>
          <p:nvPr userDrawn="1"/>
        </p:nvSpPr>
        <p:spPr>
          <a:xfrm>
            <a:off x="3359317" y="4642090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60657" y="0"/>
                </a:moveTo>
                <a:lnTo>
                  <a:pt x="0" y="343874"/>
                </a:lnTo>
                <a:lnTo>
                  <a:pt x="1750501" y="652545"/>
                </a:lnTo>
                <a:lnTo>
                  <a:pt x="1811096" y="308660"/>
                </a:lnTo>
                <a:lnTo>
                  <a:pt x="60657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7" name="bg object 30">
            <a:extLst>
              <a:ext uri="{FF2B5EF4-FFF2-40B4-BE49-F238E27FC236}">
                <a16:creationId xmlns:a16="http://schemas.microsoft.com/office/drawing/2014/main" id="{B64E2B43-93A4-3B0A-8A11-F9653125A359}"/>
              </a:ext>
            </a:extLst>
          </p:cNvPr>
          <p:cNvSpPr/>
          <p:nvPr userDrawn="1"/>
        </p:nvSpPr>
        <p:spPr>
          <a:xfrm>
            <a:off x="3418901" y="3990389"/>
            <a:ext cx="853611" cy="211786"/>
          </a:xfrm>
          <a:custGeom>
            <a:avLst/>
            <a:gdLst/>
            <a:ahLst/>
            <a:cxnLst/>
            <a:rect l="l" t="t" r="r" b="b"/>
            <a:pathLst>
              <a:path w="1778000" h="349250">
                <a:moveTo>
                  <a:pt x="1777464" y="41"/>
                </a:moveTo>
                <a:lnTo>
                  <a:pt x="31" y="0"/>
                </a:lnTo>
                <a:lnTo>
                  <a:pt x="0" y="349193"/>
                </a:lnTo>
                <a:lnTo>
                  <a:pt x="1777506" y="349193"/>
                </a:lnTo>
                <a:lnTo>
                  <a:pt x="1777464" y="41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8" name="bg object 31">
            <a:extLst>
              <a:ext uri="{FF2B5EF4-FFF2-40B4-BE49-F238E27FC236}">
                <a16:creationId xmlns:a16="http://schemas.microsoft.com/office/drawing/2014/main" id="{1C90756A-FC23-CBF8-FCD9-3E5088B5A137}"/>
              </a:ext>
            </a:extLst>
          </p:cNvPr>
          <p:cNvSpPr/>
          <p:nvPr userDrawn="1"/>
        </p:nvSpPr>
        <p:spPr>
          <a:xfrm>
            <a:off x="3359333" y="3154786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1750438" y="0"/>
                </a:moveTo>
                <a:lnTo>
                  <a:pt x="0" y="308608"/>
                </a:lnTo>
                <a:lnTo>
                  <a:pt x="60595" y="652482"/>
                </a:lnTo>
                <a:lnTo>
                  <a:pt x="1811096" y="343853"/>
                </a:lnTo>
                <a:lnTo>
                  <a:pt x="1750438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19" name="bg object 32">
            <a:extLst>
              <a:ext uri="{FF2B5EF4-FFF2-40B4-BE49-F238E27FC236}">
                <a16:creationId xmlns:a16="http://schemas.microsoft.com/office/drawing/2014/main" id="{64F26AB6-2F79-7A6C-9514-3CAD668CED3A}"/>
              </a:ext>
            </a:extLst>
          </p:cNvPr>
          <p:cNvSpPr/>
          <p:nvPr userDrawn="1"/>
        </p:nvSpPr>
        <p:spPr>
          <a:xfrm>
            <a:off x="3211500" y="2347759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670252" y="0"/>
                </a:moveTo>
                <a:lnTo>
                  <a:pt x="0" y="607866"/>
                </a:lnTo>
                <a:lnTo>
                  <a:pt x="119399" y="936002"/>
                </a:lnTo>
                <a:lnTo>
                  <a:pt x="1789715" y="328094"/>
                </a:lnTo>
                <a:lnTo>
                  <a:pt x="167025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0" name="bg object 33">
            <a:extLst>
              <a:ext uri="{FF2B5EF4-FFF2-40B4-BE49-F238E27FC236}">
                <a16:creationId xmlns:a16="http://schemas.microsoft.com/office/drawing/2014/main" id="{44F4BCF4-60A5-E0A8-FDB8-E353F5D023FE}"/>
              </a:ext>
            </a:extLst>
          </p:cNvPr>
          <p:cNvSpPr/>
          <p:nvPr userDrawn="1"/>
        </p:nvSpPr>
        <p:spPr>
          <a:xfrm>
            <a:off x="1864379" y="9"/>
            <a:ext cx="1938611" cy="2316163"/>
          </a:xfrm>
          <a:custGeom>
            <a:avLst/>
            <a:gdLst/>
            <a:ahLst/>
            <a:cxnLst/>
            <a:rect l="l" t="t" r="r" b="b"/>
            <a:pathLst>
              <a:path w="4037965" h="3819525">
                <a:moveTo>
                  <a:pt x="1166037" y="0"/>
                </a:moveTo>
                <a:lnTo>
                  <a:pt x="762850" y="0"/>
                </a:lnTo>
                <a:lnTo>
                  <a:pt x="0" y="1321295"/>
                </a:lnTo>
                <a:lnTo>
                  <a:pt x="302310" y="1495920"/>
                </a:lnTo>
                <a:lnTo>
                  <a:pt x="1166037" y="0"/>
                </a:lnTo>
                <a:close/>
              </a:path>
              <a:path w="4037965" h="3819525">
                <a:moveTo>
                  <a:pt x="2308961" y="776465"/>
                </a:moveTo>
                <a:lnTo>
                  <a:pt x="2041461" y="552043"/>
                </a:lnTo>
                <a:lnTo>
                  <a:pt x="898969" y="1913610"/>
                </a:lnTo>
                <a:lnTo>
                  <a:pt x="1166368" y="2138070"/>
                </a:lnTo>
                <a:lnTo>
                  <a:pt x="2308961" y="776465"/>
                </a:lnTo>
                <a:close/>
              </a:path>
              <a:path w="4037965" h="3819525">
                <a:moveTo>
                  <a:pt x="3267481" y="1778000"/>
                </a:moveTo>
                <a:lnTo>
                  <a:pt x="3042996" y="1510538"/>
                </a:lnTo>
                <a:lnTo>
                  <a:pt x="1681416" y="2653030"/>
                </a:lnTo>
                <a:lnTo>
                  <a:pt x="1905800" y="2920530"/>
                </a:lnTo>
                <a:lnTo>
                  <a:pt x="3267481" y="1778000"/>
                </a:lnTo>
                <a:close/>
              </a:path>
              <a:path w="4037965" h="3819525">
                <a:moveTo>
                  <a:pt x="4037495" y="2930753"/>
                </a:moveTo>
                <a:lnTo>
                  <a:pt x="3862895" y="2628379"/>
                </a:lnTo>
                <a:lnTo>
                  <a:pt x="2323566" y="3517074"/>
                </a:lnTo>
                <a:lnTo>
                  <a:pt x="2498102" y="3819474"/>
                </a:lnTo>
                <a:lnTo>
                  <a:pt x="4037495" y="2930753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1" name="bg object 34">
            <a:extLst>
              <a:ext uri="{FF2B5EF4-FFF2-40B4-BE49-F238E27FC236}">
                <a16:creationId xmlns:a16="http://schemas.microsoft.com/office/drawing/2014/main" id="{1907596F-A9BB-1B99-AD69-3AD967AFB843}"/>
              </a:ext>
            </a:extLst>
          </p:cNvPr>
          <p:cNvSpPr/>
          <p:nvPr userDrawn="1"/>
        </p:nvSpPr>
        <p:spPr>
          <a:xfrm>
            <a:off x="1389962" y="0"/>
            <a:ext cx="334738" cy="614948"/>
          </a:xfrm>
          <a:custGeom>
            <a:avLst/>
            <a:gdLst/>
            <a:ahLst/>
            <a:cxnLst/>
            <a:rect l="l" t="t" r="r" b="b"/>
            <a:pathLst>
              <a:path w="697229" h="1014094">
                <a:moveTo>
                  <a:pt x="696988" y="0"/>
                </a:moveTo>
                <a:lnTo>
                  <a:pt x="325422" y="0"/>
                </a:lnTo>
                <a:lnTo>
                  <a:pt x="0" y="894083"/>
                </a:lnTo>
                <a:lnTo>
                  <a:pt x="328042" y="1013566"/>
                </a:lnTo>
                <a:lnTo>
                  <a:pt x="696988" y="0"/>
                </a:lnTo>
                <a:close/>
              </a:path>
            </a:pathLst>
          </a:custGeom>
          <a:solidFill>
            <a:srgbClr val="FFFFFF">
              <a:alpha val="6649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22" name="bg object 35">
            <a:extLst>
              <a:ext uri="{FF2B5EF4-FFF2-40B4-BE49-F238E27FC236}">
                <a16:creationId xmlns:a16="http://schemas.microsoft.com/office/drawing/2014/main" id="{99124456-1678-B66B-76C7-76C2DBA2D052}"/>
              </a:ext>
            </a:extLst>
          </p:cNvPr>
          <p:cNvSpPr/>
          <p:nvPr userDrawn="1"/>
        </p:nvSpPr>
        <p:spPr>
          <a:xfrm>
            <a:off x="887138" y="0"/>
            <a:ext cx="224988" cy="428192"/>
          </a:xfrm>
          <a:custGeom>
            <a:avLst/>
            <a:gdLst/>
            <a:ahLst/>
            <a:cxnLst/>
            <a:rect l="l" t="t" r="r" b="b"/>
            <a:pathLst>
              <a:path w="468630" h="706120">
                <a:moveTo>
                  <a:pt x="468258" y="0"/>
                </a:moveTo>
                <a:lnTo>
                  <a:pt x="113735" y="0"/>
                </a:lnTo>
                <a:lnTo>
                  <a:pt x="0" y="644970"/>
                </a:lnTo>
                <a:lnTo>
                  <a:pt x="343811" y="705660"/>
                </a:lnTo>
                <a:lnTo>
                  <a:pt x="468258" y="0"/>
                </a:lnTo>
                <a:close/>
              </a:path>
            </a:pathLst>
          </a:custGeom>
          <a:solidFill>
            <a:srgbClr val="FFFFFF">
              <a:alpha val="6300"/>
            </a:srgbClr>
          </a:solidFill>
        </p:spPr>
        <p:txBody>
          <a:bodyPr wrap="square" lIns="0" tIns="0" rIns="0" bIns="0" rtlCol="0"/>
          <a:lstStyle/>
          <a:p>
            <a:endParaRPr sz="1463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3F53C96-C41B-A346-AF74-77457DD3D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32" y="2544668"/>
            <a:ext cx="2866500" cy="2598833"/>
          </a:xfrm>
        </p:spPr>
        <p:txBody>
          <a:bodyPr anchor="t"/>
          <a:lstStyle>
            <a:lvl1pPr algn="l">
              <a:defRPr/>
            </a:lvl1pPr>
          </a:lstStyle>
          <a:p>
            <a:endParaRPr lang="da-DK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8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g object 16">
            <a:extLst>
              <a:ext uri="{FF2B5EF4-FFF2-40B4-BE49-F238E27FC236}">
                <a16:creationId xmlns:a16="http://schemas.microsoft.com/office/drawing/2014/main" id="{B123E59D-2948-9DF4-7C66-7044DD2DA928}"/>
              </a:ext>
            </a:extLst>
          </p:cNvPr>
          <p:cNvSpPr/>
          <p:nvPr userDrawn="1"/>
        </p:nvSpPr>
        <p:spPr>
          <a:xfrm>
            <a:off x="2" y="6"/>
            <a:ext cx="9905998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59827C"/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bg object 25">
            <a:extLst>
              <a:ext uri="{FF2B5EF4-FFF2-40B4-BE49-F238E27FC236}">
                <a16:creationId xmlns:a16="http://schemas.microsoft.com/office/drawing/2014/main" id="{3FCBA859-511E-D656-CB96-739F272248BF}"/>
              </a:ext>
            </a:extLst>
          </p:cNvPr>
          <p:cNvSpPr/>
          <p:nvPr userDrawn="1"/>
        </p:nvSpPr>
        <p:spPr>
          <a:xfrm>
            <a:off x="371201" y="5"/>
            <a:ext cx="167674" cy="352719"/>
          </a:xfrm>
          <a:custGeom>
            <a:avLst/>
            <a:gdLst/>
            <a:ahLst/>
            <a:cxnLst/>
            <a:rect l="l" t="t" r="r" b="b"/>
            <a:pathLst>
              <a:path w="349250" h="581660">
                <a:moveTo>
                  <a:pt x="349141" y="581548"/>
                </a:moveTo>
                <a:lnTo>
                  <a:pt x="349141" y="0"/>
                </a:lnTo>
                <a:lnTo>
                  <a:pt x="0" y="0"/>
                </a:lnTo>
                <a:lnTo>
                  <a:pt x="0" y="581548"/>
                </a:lnTo>
                <a:lnTo>
                  <a:pt x="349141" y="581548"/>
                </a:lnTo>
                <a:close/>
              </a:path>
            </a:pathLst>
          </a:custGeom>
          <a:solidFill>
            <a:srgbClr val="FFFFFF">
              <a:alpha val="594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bg object 26">
            <a:extLst>
              <a:ext uri="{FF2B5EF4-FFF2-40B4-BE49-F238E27FC236}">
                <a16:creationId xmlns:a16="http://schemas.microsoft.com/office/drawing/2014/main" id="{533094C2-E468-6918-04E5-AD786D8B8AD3}"/>
              </a:ext>
            </a:extLst>
          </p:cNvPr>
          <p:cNvSpPr/>
          <p:nvPr userDrawn="1"/>
        </p:nvSpPr>
        <p:spPr>
          <a:xfrm>
            <a:off x="2" y="227226"/>
            <a:ext cx="23169" cy="169043"/>
          </a:xfrm>
          <a:custGeom>
            <a:avLst/>
            <a:gdLst/>
            <a:ahLst/>
            <a:cxnLst/>
            <a:rect l="l" t="t" r="r" b="b"/>
            <a:pathLst>
              <a:path w="48260" h="278765">
                <a:moveTo>
                  <a:pt x="0" y="0"/>
                </a:moveTo>
                <a:lnTo>
                  <a:pt x="0" y="278731"/>
                </a:lnTo>
                <a:lnTo>
                  <a:pt x="47670" y="2703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5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bg object 27">
            <a:extLst>
              <a:ext uri="{FF2B5EF4-FFF2-40B4-BE49-F238E27FC236}">
                <a16:creationId xmlns:a16="http://schemas.microsoft.com/office/drawing/2014/main" id="{BAC482AD-7120-B853-E5E3-74D0B9C90395}"/>
              </a:ext>
            </a:extLst>
          </p:cNvPr>
          <p:cNvSpPr/>
          <p:nvPr userDrawn="1"/>
        </p:nvSpPr>
        <p:spPr>
          <a:xfrm>
            <a:off x="2671601" y="5876417"/>
            <a:ext cx="1131340" cy="981145"/>
          </a:xfrm>
          <a:custGeom>
            <a:avLst/>
            <a:gdLst/>
            <a:ahLst/>
            <a:cxnLst/>
            <a:rect l="l" t="t" r="r" b="b"/>
            <a:pathLst>
              <a:path w="2356484" h="1617979">
                <a:moveTo>
                  <a:pt x="1081227" y="1617916"/>
                </a:moveTo>
                <a:lnTo>
                  <a:pt x="224472" y="898969"/>
                </a:lnTo>
                <a:lnTo>
                  <a:pt x="0" y="1166469"/>
                </a:lnTo>
                <a:lnTo>
                  <a:pt x="538035" y="1617916"/>
                </a:lnTo>
                <a:lnTo>
                  <a:pt x="1081227" y="1617916"/>
                </a:lnTo>
                <a:close/>
              </a:path>
              <a:path w="2356484" h="1617979">
                <a:moveTo>
                  <a:pt x="2356078" y="888796"/>
                </a:moveTo>
                <a:lnTo>
                  <a:pt x="816787" y="0"/>
                </a:lnTo>
                <a:lnTo>
                  <a:pt x="642150" y="302399"/>
                </a:lnTo>
                <a:lnTo>
                  <a:pt x="2181542" y="1191145"/>
                </a:lnTo>
                <a:lnTo>
                  <a:pt x="2356078" y="888796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bg object 28">
            <a:extLst>
              <a:ext uri="{FF2B5EF4-FFF2-40B4-BE49-F238E27FC236}">
                <a16:creationId xmlns:a16="http://schemas.microsoft.com/office/drawing/2014/main" id="{87750158-92B3-4F4D-4D48-083EEEB8C08A}"/>
              </a:ext>
            </a:extLst>
          </p:cNvPr>
          <p:cNvSpPr/>
          <p:nvPr userDrawn="1"/>
        </p:nvSpPr>
        <p:spPr>
          <a:xfrm>
            <a:off x="3211487" y="5277184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19462" y="0"/>
                </a:moveTo>
                <a:lnTo>
                  <a:pt x="0" y="328126"/>
                </a:lnTo>
                <a:lnTo>
                  <a:pt x="1670315" y="936034"/>
                </a:lnTo>
                <a:lnTo>
                  <a:pt x="1789715" y="607960"/>
                </a:lnTo>
                <a:lnTo>
                  <a:pt x="11946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bg object 29">
            <a:extLst>
              <a:ext uri="{FF2B5EF4-FFF2-40B4-BE49-F238E27FC236}">
                <a16:creationId xmlns:a16="http://schemas.microsoft.com/office/drawing/2014/main" id="{49965D7E-4765-2957-D4A6-0B352FF225CA}"/>
              </a:ext>
            </a:extLst>
          </p:cNvPr>
          <p:cNvSpPr/>
          <p:nvPr userDrawn="1"/>
        </p:nvSpPr>
        <p:spPr>
          <a:xfrm>
            <a:off x="3359317" y="4642090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60657" y="0"/>
                </a:moveTo>
                <a:lnTo>
                  <a:pt x="0" y="343874"/>
                </a:lnTo>
                <a:lnTo>
                  <a:pt x="1750501" y="652545"/>
                </a:lnTo>
                <a:lnTo>
                  <a:pt x="1811096" y="308660"/>
                </a:lnTo>
                <a:lnTo>
                  <a:pt x="60657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bg object 30">
            <a:extLst>
              <a:ext uri="{FF2B5EF4-FFF2-40B4-BE49-F238E27FC236}">
                <a16:creationId xmlns:a16="http://schemas.microsoft.com/office/drawing/2014/main" id="{B64E2B43-93A4-3B0A-8A11-F9653125A359}"/>
              </a:ext>
            </a:extLst>
          </p:cNvPr>
          <p:cNvSpPr/>
          <p:nvPr userDrawn="1"/>
        </p:nvSpPr>
        <p:spPr>
          <a:xfrm>
            <a:off x="3418901" y="3990389"/>
            <a:ext cx="853611" cy="211786"/>
          </a:xfrm>
          <a:custGeom>
            <a:avLst/>
            <a:gdLst/>
            <a:ahLst/>
            <a:cxnLst/>
            <a:rect l="l" t="t" r="r" b="b"/>
            <a:pathLst>
              <a:path w="1778000" h="349250">
                <a:moveTo>
                  <a:pt x="1777464" y="41"/>
                </a:moveTo>
                <a:lnTo>
                  <a:pt x="31" y="0"/>
                </a:lnTo>
                <a:lnTo>
                  <a:pt x="0" y="349193"/>
                </a:lnTo>
                <a:lnTo>
                  <a:pt x="1777506" y="349193"/>
                </a:lnTo>
                <a:lnTo>
                  <a:pt x="1777464" y="41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bg object 31">
            <a:extLst>
              <a:ext uri="{FF2B5EF4-FFF2-40B4-BE49-F238E27FC236}">
                <a16:creationId xmlns:a16="http://schemas.microsoft.com/office/drawing/2014/main" id="{1C90756A-FC23-CBF8-FCD9-3E5088B5A137}"/>
              </a:ext>
            </a:extLst>
          </p:cNvPr>
          <p:cNvSpPr/>
          <p:nvPr userDrawn="1"/>
        </p:nvSpPr>
        <p:spPr>
          <a:xfrm>
            <a:off x="3359333" y="3154786"/>
            <a:ext cx="869768" cy="395846"/>
          </a:xfrm>
          <a:custGeom>
            <a:avLst/>
            <a:gdLst/>
            <a:ahLst/>
            <a:cxnLst/>
            <a:rect l="l" t="t" r="r" b="b"/>
            <a:pathLst>
              <a:path w="1811654" h="652779">
                <a:moveTo>
                  <a:pt x="1750438" y="0"/>
                </a:moveTo>
                <a:lnTo>
                  <a:pt x="0" y="308608"/>
                </a:lnTo>
                <a:lnTo>
                  <a:pt x="60595" y="652482"/>
                </a:lnTo>
                <a:lnTo>
                  <a:pt x="1811096" y="343853"/>
                </a:lnTo>
                <a:lnTo>
                  <a:pt x="1750438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bg object 32">
            <a:extLst>
              <a:ext uri="{FF2B5EF4-FFF2-40B4-BE49-F238E27FC236}">
                <a16:creationId xmlns:a16="http://schemas.microsoft.com/office/drawing/2014/main" id="{64F26AB6-2F79-7A6C-9514-3CAD668CED3A}"/>
              </a:ext>
            </a:extLst>
          </p:cNvPr>
          <p:cNvSpPr/>
          <p:nvPr userDrawn="1"/>
        </p:nvSpPr>
        <p:spPr>
          <a:xfrm>
            <a:off x="3211500" y="2347759"/>
            <a:ext cx="859402" cy="567970"/>
          </a:xfrm>
          <a:custGeom>
            <a:avLst/>
            <a:gdLst/>
            <a:ahLst/>
            <a:cxnLst/>
            <a:rect l="l" t="t" r="r" b="b"/>
            <a:pathLst>
              <a:path w="1790065" h="936625">
                <a:moveTo>
                  <a:pt x="1670252" y="0"/>
                </a:moveTo>
                <a:lnTo>
                  <a:pt x="0" y="607866"/>
                </a:lnTo>
                <a:lnTo>
                  <a:pt x="119399" y="936002"/>
                </a:lnTo>
                <a:lnTo>
                  <a:pt x="1789715" y="328094"/>
                </a:lnTo>
                <a:lnTo>
                  <a:pt x="1670252" y="0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bg object 33">
            <a:extLst>
              <a:ext uri="{FF2B5EF4-FFF2-40B4-BE49-F238E27FC236}">
                <a16:creationId xmlns:a16="http://schemas.microsoft.com/office/drawing/2014/main" id="{44F4BCF4-60A5-E0A8-FDB8-E353F5D023FE}"/>
              </a:ext>
            </a:extLst>
          </p:cNvPr>
          <p:cNvSpPr/>
          <p:nvPr userDrawn="1"/>
        </p:nvSpPr>
        <p:spPr>
          <a:xfrm>
            <a:off x="1864379" y="9"/>
            <a:ext cx="1938611" cy="2316163"/>
          </a:xfrm>
          <a:custGeom>
            <a:avLst/>
            <a:gdLst/>
            <a:ahLst/>
            <a:cxnLst/>
            <a:rect l="l" t="t" r="r" b="b"/>
            <a:pathLst>
              <a:path w="4037965" h="3819525">
                <a:moveTo>
                  <a:pt x="1166037" y="0"/>
                </a:moveTo>
                <a:lnTo>
                  <a:pt x="762850" y="0"/>
                </a:lnTo>
                <a:lnTo>
                  <a:pt x="0" y="1321295"/>
                </a:lnTo>
                <a:lnTo>
                  <a:pt x="302310" y="1495920"/>
                </a:lnTo>
                <a:lnTo>
                  <a:pt x="1166037" y="0"/>
                </a:lnTo>
                <a:close/>
              </a:path>
              <a:path w="4037965" h="3819525">
                <a:moveTo>
                  <a:pt x="2308961" y="776465"/>
                </a:moveTo>
                <a:lnTo>
                  <a:pt x="2041461" y="552043"/>
                </a:lnTo>
                <a:lnTo>
                  <a:pt x="898969" y="1913610"/>
                </a:lnTo>
                <a:lnTo>
                  <a:pt x="1166368" y="2138070"/>
                </a:lnTo>
                <a:lnTo>
                  <a:pt x="2308961" y="776465"/>
                </a:lnTo>
                <a:close/>
              </a:path>
              <a:path w="4037965" h="3819525">
                <a:moveTo>
                  <a:pt x="3267481" y="1778000"/>
                </a:moveTo>
                <a:lnTo>
                  <a:pt x="3042996" y="1510538"/>
                </a:lnTo>
                <a:lnTo>
                  <a:pt x="1681416" y="2653030"/>
                </a:lnTo>
                <a:lnTo>
                  <a:pt x="1905800" y="2920530"/>
                </a:lnTo>
                <a:lnTo>
                  <a:pt x="3267481" y="1778000"/>
                </a:lnTo>
                <a:close/>
              </a:path>
              <a:path w="4037965" h="3819525">
                <a:moveTo>
                  <a:pt x="4037495" y="2930753"/>
                </a:moveTo>
                <a:lnTo>
                  <a:pt x="3862895" y="2628379"/>
                </a:lnTo>
                <a:lnTo>
                  <a:pt x="2323566" y="3517074"/>
                </a:lnTo>
                <a:lnTo>
                  <a:pt x="2498102" y="3819474"/>
                </a:lnTo>
                <a:lnTo>
                  <a:pt x="4037495" y="2930753"/>
                </a:lnTo>
                <a:close/>
              </a:path>
            </a:pathLst>
          </a:custGeom>
          <a:solidFill>
            <a:srgbClr val="FFFFFF">
              <a:alpha val="699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bg object 34">
            <a:extLst>
              <a:ext uri="{FF2B5EF4-FFF2-40B4-BE49-F238E27FC236}">
                <a16:creationId xmlns:a16="http://schemas.microsoft.com/office/drawing/2014/main" id="{1907596F-A9BB-1B99-AD69-3AD967AFB843}"/>
              </a:ext>
            </a:extLst>
          </p:cNvPr>
          <p:cNvSpPr/>
          <p:nvPr userDrawn="1"/>
        </p:nvSpPr>
        <p:spPr>
          <a:xfrm>
            <a:off x="1389962" y="0"/>
            <a:ext cx="334738" cy="614948"/>
          </a:xfrm>
          <a:custGeom>
            <a:avLst/>
            <a:gdLst/>
            <a:ahLst/>
            <a:cxnLst/>
            <a:rect l="l" t="t" r="r" b="b"/>
            <a:pathLst>
              <a:path w="697229" h="1014094">
                <a:moveTo>
                  <a:pt x="696988" y="0"/>
                </a:moveTo>
                <a:lnTo>
                  <a:pt x="325422" y="0"/>
                </a:lnTo>
                <a:lnTo>
                  <a:pt x="0" y="894083"/>
                </a:lnTo>
                <a:lnTo>
                  <a:pt x="328042" y="1013566"/>
                </a:lnTo>
                <a:lnTo>
                  <a:pt x="696988" y="0"/>
                </a:lnTo>
                <a:close/>
              </a:path>
            </a:pathLst>
          </a:custGeom>
          <a:solidFill>
            <a:srgbClr val="FFFFFF">
              <a:alpha val="6649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bg object 35">
            <a:extLst>
              <a:ext uri="{FF2B5EF4-FFF2-40B4-BE49-F238E27FC236}">
                <a16:creationId xmlns:a16="http://schemas.microsoft.com/office/drawing/2014/main" id="{99124456-1678-B66B-76C7-76C2DBA2D052}"/>
              </a:ext>
            </a:extLst>
          </p:cNvPr>
          <p:cNvSpPr/>
          <p:nvPr userDrawn="1"/>
        </p:nvSpPr>
        <p:spPr>
          <a:xfrm>
            <a:off x="887138" y="0"/>
            <a:ext cx="224988" cy="428192"/>
          </a:xfrm>
          <a:custGeom>
            <a:avLst/>
            <a:gdLst/>
            <a:ahLst/>
            <a:cxnLst/>
            <a:rect l="l" t="t" r="r" b="b"/>
            <a:pathLst>
              <a:path w="468630" h="706120">
                <a:moveTo>
                  <a:pt x="468258" y="0"/>
                </a:moveTo>
                <a:lnTo>
                  <a:pt x="113735" y="0"/>
                </a:lnTo>
                <a:lnTo>
                  <a:pt x="0" y="644970"/>
                </a:lnTo>
                <a:lnTo>
                  <a:pt x="343811" y="705660"/>
                </a:lnTo>
                <a:lnTo>
                  <a:pt x="468258" y="0"/>
                </a:lnTo>
                <a:close/>
              </a:path>
            </a:pathLst>
          </a:custGeom>
          <a:solidFill>
            <a:srgbClr val="FFFFFF">
              <a:alpha val="6300"/>
            </a:srgbClr>
          </a:solidFill>
        </p:spPr>
        <p:txBody>
          <a:bodyPr wrap="square" lIns="0" tIns="0" rIns="0" bIns="0"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63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F45F300F-A76A-6F82-37DA-609785887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875" y="4354088"/>
            <a:ext cx="8543925" cy="576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85633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1" y="2125981"/>
            <a:ext cx="8420101" cy="298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41" b="1" i="0">
                <a:solidFill>
                  <a:srgbClr val="5982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2"/>
            <a:ext cx="6934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040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"/>
            <a:ext cx="9906000" cy="68576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8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89" y="11308556"/>
                </a:lnTo>
                <a:lnTo>
                  <a:pt x="20104089" y="0"/>
                </a:lnTo>
                <a:close/>
              </a:path>
            </a:pathLst>
          </a:custGeom>
          <a:solidFill>
            <a:srgbClr val="EFF1F1"/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627" y="6015430"/>
            <a:ext cx="226831" cy="39212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4137" y="6122953"/>
            <a:ext cx="180595" cy="6006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5667" y="6122211"/>
            <a:ext cx="82632" cy="6199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34137" y="6207050"/>
            <a:ext cx="146351" cy="6207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621" y="6208137"/>
            <a:ext cx="50510" cy="5981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54322" y="6208139"/>
            <a:ext cx="40795" cy="6098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06278" y="6208134"/>
            <a:ext cx="41677" cy="60359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959864" y="6208137"/>
            <a:ext cx="30663" cy="60070"/>
          </a:xfrm>
          <a:custGeom>
            <a:avLst/>
            <a:gdLst/>
            <a:ahLst/>
            <a:cxnLst/>
            <a:rect l="l" t="t" r="r" b="b"/>
            <a:pathLst>
              <a:path w="62230" h="99059">
                <a:moveTo>
                  <a:pt x="60081" y="0"/>
                </a:moveTo>
                <a:lnTo>
                  <a:pt x="0" y="0"/>
                </a:lnTo>
                <a:lnTo>
                  <a:pt x="0" y="98635"/>
                </a:lnTo>
                <a:lnTo>
                  <a:pt x="62019" y="98635"/>
                </a:lnTo>
                <a:lnTo>
                  <a:pt x="62019" y="82646"/>
                </a:lnTo>
                <a:lnTo>
                  <a:pt x="18826" y="82646"/>
                </a:lnTo>
                <a:lnTo>
                  <a:pt x="18826" y="56343"/>
                </a:lnTo>
                <a:lnTo>
                  <a:pt x="52605" y="56343"/>
                </a:lnTo>
                <a:lnTo>
                  <a:pt x="52605" y="40354"/>
                </a:lnTo>
                <a:lnTo>
                  <a:pt x="18826" y="40354"/>
                </a:lnTo>
                <a:lnTo>
                  <a:pt x="18826" y="15989"/>
                </a:lnTo>
                <a:lnTo>
                  <a:pt x="60081" y="15989"/>
                </a:lnTo>
                <a:lnTo>
                  <a:pt x="60081" y="0"/>
                </a:lnTo>
                <a:close/>
              </a:path>
            </a:pathLst>
          </a:custGeom>
          <a:solidFill>
            <a:srgbClr val="59827C"/>
          </a:solidFill>
        </p:spPr>
        <p:txBody>
          <a:bodyPr wrap="square" lIns="0" tIns="0" rIns="0" bIns="0" rtlCol="0"/>
          <a:lstStyle/>
          <a:p>
            <a:endParaRPr sz="70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9368" y="338654"/>
            <a:ext cx="4002763" cy="298672"/>
          </a:xfrm>
        </p:spPr>
        <p:txBody>
          <a:bodyPr lIns="0" tIns="0" rIns="0" bIns="0"/>
          <a:lstStyle>
            <a:lvl1pPr>
              <a:defRPr sz="1941" b="1" i="0">
                <a:solidFill>
                  <a:srgbClr val="5982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90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9368" y="338654"/>
            <a:ext cx="4002763" cy="298672"/>
          </a:xfrm>
        </p:spPr>
        <p:txBody>
          <a:bodyPr lIns="0" tIns="0" rIns="0" bIns="0"/>
          <a:lstStyle>
            <a:lvl1pPr>
              <a:defRPr sz="1941" b="1" i="0">
                <a:solidFill>
                  <a:srgbClr val="5982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2"/>
            <a:ext cx="43091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2"/>
            <a:ext cx="43091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679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FD92973-3849-43F6-898B-4B895FF8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761" y="447675"/>
            <a:ext cx="8543925" cy="57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FCFB7CF-875E-4071-8044-D2F522353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761" y="1243469"/>
            <a:ext cx="8543925" cy="5041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5AA2323F-CF3A-F14F-F273-86418783950D}"/>
              </a:ext>
            </a:extLst>
          </p:cNvPr>
          <p:cNvCxnSpPr>
            <a:cxnSpLocks/>
          </p:cNvCxnSpPr>
          <p:nvPr userDrawn="1"/>
        </p:nvCxnSpPr>
        <p:spPr>
          <a:xfrm>
            <a:off x="383" y="6858004"/>
            <a:ext cx="9651139" cy="1"/>
          </a:xfrm>
          <a:prstGeom prst="line">
            <a:avLst/>
          </a:prstGeom>
          <a:noFill/>
          <a:ln w="57150" cap="flat" cmpd="sng" algn="ctr">
            <a:solidFill>
              <a:srgbClr val="59827C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82134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5" r:id="rId2"/>
    <p:sldLayoutId id="2147483668" r:id="rId3"/>
  </p:sldLayoutIdLst>
  <p:txStyles>
    <p:titleStyle>
      <a:lvl1pPr algn="l" defTabSz="2588569" rtl="0" eaLnBrk="1" latinLnBrk="0" hangingPunct="1">
        <a:lnSpc>
          <a:spcPct val="90000"/>
        </a:lnSpc>
        <a:spcBef>
          <a:spcPct val="0"/>
        </a:spcBef>
        <a:buNone/>
        <a:defRPr sz="9058" kern="1200">
          <a:solidFill>
            <a:schemeClr val="tx1"/>
          </a:solidFill>
          <a:latin typeface="Arial black(Overskrifter)"/>
          <a:ea typeface="+mj-ea"/>
          <a:cs typeface="+mj-cs"/>
        </a:defRPr>
      </a:lvl1pPr>
    </p:titleStyle>
    <p:bodyStyle>
      <a:lvl1pPr marL="512321" indent="-512321" algn="l" defTabSz="2588569" rtl="0" eaLnBrk="1" latinLnBrk="0" hangingPunct="1">
        <a:lnSpc>
          <a:spcPct val="90000"/>
        </a:lnSpc>
        <a:spcBef>
          <a:spcPts val="2833"/>
        </a:spcBef>
        <a:buFont typeface="Arial" panose="020B0604020202020204" pitchFamily="34" charset="0"/>
        <a:buChar char="•"/>
        <a:defRPr sz="5662" kern="1200">
          <a:solidFill>
            <a:schemeClr val="tx1"/>
          </a:solidFill>
          <a:latin typeface="+mn-lt"/>
          <a:ea typeface="+mn-ea"/>
          <a:cs typeface="+mn-cs"/>
        </a:defRPr>
      </a:lvl1pPr>
      <a:lvl2pPr marL="1536966" indent="-512321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5097" kern="1200">
          <a:solidFill>
            <a:schemeClr val="tx1"/>
          </a:solidFill>
          <a:latin typeface="+mn-lt"/>
          <a:ea typeface="+mn-ea"/>
          <a:cs typeface="+mn-cs"/>
        </a:defRPr>
      </a:lvl2pPr>
      <a:lvl3pPr marL="2022322" indent="-485356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4529" kern="1200">
          <a:solidFill>
            <a:schemeClr val="tx1"/>
          </a:solidFill>
          <a:latin typeface="+mn-lt"/>
          <a:ea typeface="+mn-ea"/>
          <a:cs typeface="+mn-cs"/>
        </a:defRPr>
      </a:lvl3pPr>
      <a:lvl4pPr marL="2534641" indent="-512321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3965" kern="1200">
          <a:solidFill>
            <a:schemeClr val="tx1"/>
          </a:solidFill>
          <a:latin typeface="+mn-lt"/>
          <a:ea typeface="+mn-ea"/>
          <a:cs typeface="+mn-cs"/>
        </a:defRPr>
      </a:lvl4pPr>
      <a:lvl5pPr marL="2804286" indent="-512321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tabLst/>
        <a:defRPr sz="3965" kern="1200">
          <a:solidFill>
            <a:schemeClr val="tx1"/>
          </a:solidFill>
          <a:latin typeface="+mn-lt"/>
          <a:ea typeface="+mn-ea"/>
          <a:cs typeface="+mn-cs"/>
        </a:defRPr>
      </a:lvl5pPr>
      <a:lvl6pPr marL="7118569" indent="-647145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5097" kern="1200">
          <a:solidFill>
            <a:schemeClr val="tx1"/>
          </a:solidFill>
          <a:latin typeface="+mn-lt"/>
          <a:ea typeface="+mn-ea"/>
          <a:cs typeface="+mn-cs"/>
        </a:defRPr>
      </a:lvl6pPr>
      <a:lvl7pPr marL="8412854" indent="-647145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5097" kern="1200">
          <a:solidFill>
            <a:schemeClr val="tx1"/>
          </a:solidFill>
          <a:latin typeface="+mn-lt"/>
          <a:ea typeface="+mn-ea"/>
          <a:cs typeface="+mn-cs"/>
        </a:defRPr>
      </a:lvl7pPr>
      <a:lvl8pPr marL="9707140" indent="-647145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5097" kern="1200">
          <a:solidFill>
            <a:schemeClr val="tx1"/>
          </a:solidFill>
          <a:latin typeface="+mn-lt"/>
          <a:ea typeface="+mn-ea"/>
          <a:cs typeface="+mn-cs"/>
        </a:defRPr>
      </a:lvl8pPr>
      <a:lvl9pPr marL="11001424" indent="-647145" algn="l" defTabSz="258856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5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1pPr>
      <a:lvl2pPr marL="1294285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2pPr>
      <a:lvl3pPr marL="2588569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3pPr>
      <a:lvl4pPr marL="3882855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4pPr>
      <a:lvl5pPr marL="5177140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5pPr>
      <a:lvl6pPr marL="6471426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6pPr>
      <a:lvl7pPr marL="7765710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7pPr>
      <a:lvl8pPr marL="9059995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8pPr>
      <a:lvl9pPr marL="10354280" algn="l" defTabSz="2588569" rtl="0" eaLnBrk="1" latinLnBrk="0" hangingPunct="1">
        <a:defRPr sz="5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40" userDrawn="1">
          <p15:clr>
            <a:srgbClr val="F26B43"/>
          </p15:clr>
        </p15:guide>
        <p15:guide id="2" pos="3120" userDrawn="1">
          <p15:clr>
            <a:srgbClr val="F26B43"/>
          </p15:clr>
        </p15:guide>
        <p15:guide id="3" orient="horz" pos="777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pos="28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FD92973-3849-43F6-898B-4B895FF8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760" y="447675"/>
            <a:ext cx="8543925" cy="57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FCFB7CF-875E-4071-8044-D2F522353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760" y="1243467"/>
            <a:ext cx="8543925" cy="5041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4" name="object 8">
            <a:extLst>
              <a:ext uri="{FF2B5EF4-FFF2-40B4-BE49-F238E27FC236}">
                <a16:creationId xmlns:a16="http://schemas.microsoft.com/office/drawing/2014/main" id="{DEC85CB6-2FB4-91AA-6C8B-B52462688086}"/>
              </a:ext>
            </a:extLst>
          </p:cNvPr>
          <p:cNvPicPr/>
          <p:nvPr userDrawn="1"/>
        </p:nvPicPr>
        <p:blipFill rotWithShape="1">
          <a:blip r:embed="rId5" cstate="print"/>
          <a:srcRect t="14297" r="23205"/>
          <a:stretch/>
        </p:blipFill>
        <p:spPr>
          <a:xfrm>
            <a:off x="8094698" y="6226693"/>
            <a:ext cx="1825974" cy="720345"/>
          </a:xfrm>
          <a:prstGeom prst="rect">
            <a:avLst/>
          </a:prstGeom>
        </p:spPr>
      </p:pic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5AA2323F-CF3A-F14F-F273-86418783950D}"/>
              </a:ext>
            </a:extLst>
          </p:cNvPr>
          <p:cNvCxnSpPr>
            <a:cxnSpLocks/>
          </p:cNvCxnSpPr>
          <p:nvPr userDrawn="1"/>
        </p:nvCxnSpPr>
        <p:spPr>
          <a:xfrm>
            <a:off x="382" y="6858002"/>
            <a:ext cx="9651139" cy="1"/>
          </a:xfrm>
          <a:prstGeom prst="line">
            <a:avLst/>
          </a:prstGeom>
          <a:noFill/>
          <a:ln w="57150" cap="flat" cmpd="sng" algn="ctr">
            <a:solidFill>
              <a:srgbClr val="59827C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87664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9" r:id="rId2"/>
    <p:sldLayoutId id="214748367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 black(Overskrifter)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90600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40" userDrawn="1">
          <p15:clr>
            <a:srgbClr val="F26B43"/>
          </p15:clr>
        </p15:guide>
        <p15:guide id="2" pos="3120" userDrawn="1">
          <p15:clr>
            <a:srgbClr val="F26B43"/>
          </p15:clr>
        </p15:guide>
        <p15:guide id="3" orient="horz" pos="777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pos="28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9368" y="338655"/>
            <a:ext cx="4002763" cy="7617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59827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2"/>
            <a:ext cx="8915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1"/>
            <a:ext cx="31699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1"/>
            <a:ext cx="2278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1" y="6377941"/>
            <a:ext cx="2278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762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79281">
        <a:defRPr>
          <a:latin typeface="+mn-lt"/>
          <a:ea typeface="+mn-ea"/>
          <a:cs typeface="+mn-cs"/>
        </a:defRPr>
      </a:lvl2pPr>
      <a:lvl3pPr marL="358562">
        <a:defRPr>
          <a:latin typeface="+mn-lt"/>
          <a:ea typeface="+mn-ea"/>
          <a:cs typeface="+mn-cs"/>
        </a:defRPr>
      </a:lvl3pPr>
      <a:lvl4pPr marL="537843">
        <a:defRPr>
          <a:latin typeface="+mn-lt"/>
          <a:ea typeface="+mn-ea"/>
          <a:cs typeface="+mn-cs"/>
        </a:defRPr>
      </a:lvl4pPr>
      <a:lvl5pPr marL="717123">
        <a:defRPr>
          <a:latin typeface="+mn-lt"/>
          <a:ea typeface="+mn-ea"/>
          <a:cs typeface="+mn-cs"/>
        </a:defRPr>
      </a:lvl5pPr>
      <a:lvl6pPr marL="896404">
        <a:defRPr>
          <a:latin typeface="+mn-lt"/>
          <a:ea typeface="+mn-ea"/>
          <a:cs typeface="+mn-cs"/>
        </a:defRPr>
      </a:lvl6pPr>
      <a:lvl7pPr marL="1075685">
        <a:defRPr>
          <a:latin typeface="+mn-lt"/>
          <a:ea typeface="+mn-ea"/>
          <a:cs typeface="+mn-cs"/>
        </a:defRPr>
      </a:lvl7pPr>
      <a:lvl8pPr marL="1254966">
        <a:defRPr>
          <a:latin typeface="+mn-lt"/>
          <a:ea typeface="+mn-ea"/>
          <a:cs typeface="+mn-cs"/>
        </a:defRPr>
      </a:lvl8pPr>
      <a:lvl9pPr marL="14342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79281">
        <a:defRPr>
          <a:latin typeface="+mn-lt"/>
          <a:ea typeface="+mn-ea"/>
          <a:cs typeface="+mn-cs"/>
        </a:defRPr>
      </a:lvl2pPr>
      <a:lvl3pPr marL="358562">
        <a:defRPr>
          <a:latin typeface="+mn-lt"/>
          <a:ea typeface="+mn-ea"/>
          <a:cs typeface="+mn-cs"/>
        </a:defRPr>
      </a:lvl3pPr>
      <a:lvl4pPr marL="537843">
        <a:defRPr>
          <a:latin typeface="+mn-lt"/>
          <a:ea typeface="+mn-ea"/>
          <a:cs typeface="+mn-cs"/>
        </a:defRPr>
      </a:lvl4pPr>
      <a:lvl5pPr marL="717123">
        <a:defRPr>
          <a:latin typeface="+mn-lt"/>
          <a:ea typeface="+mn-ea"/>
          <a:cs typeface="+mn-cs"/>
        </a:defRPr>
      </a:lvl5pPr>
      <a:lvl6pPr marL="896404">
        <a:defRPr>
          <a:latin typeface="+mn-lt"/>
          <a:ea typeface="+mn-ea"/>
          <a:cs typeface="+mn-cs"/>
        </a:defRPr>
      </a:lvl6pPr>
      <a:lvl7pPr marL="1075685">
        <a:defRPr>
          <a:latin typeface="+mn-lt"/>
          <a:ea typeface="+mn-ea"/>
          <a:cs typeface="+mn-cs"/>
        </a:defRPr>
      </a:lvl7pPr>
      <a:lvl8pPr marL="1254966">
        <a:defRPr>
          <a:latin typeface="+mn-lt"/>
          <a:ea typeface="+mn-ea"/>
          <a:cs typeface="+mn-cs"/>
        </a:defRPr>
      </a:lvl8pPr>
      <a:lvl9pPr marL="1434248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FD92973-3849-43F6-898B-4B895FF8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760" y="447675"/>
            <a:ext cx="8543925" cy="57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FCFB7CF-875E-4071-8044-D2F522353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760" y="1243467"/>
            <a:ext cx="8543925" cy="5041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4" name="object 8">
            <a:extLst>
              <a:ext uri="{FF2B5EF4-FFF2-40B4-BE49-F238E27FC236}">
                <a16:creationId xmlns:a16="http://schemas.microsoft.com/office/drawing/2014/main" id="{DEC85CB6-2FB4-91AA-6C8B-B52462688086}"/>
              </a:ext>
            </a:extLst>
          </p:cNvPr>
          <p:cNvPicPr/>
          <p:nvPr userDrawn="1"/>
        </p:nvPicPr>
        <p:blipFill rotWithShape="1">
          <a:blip r:embed="rId6" cstate="print"/>
          <a:srcRect t="14297" r="23205"/>
          <a:stretch/>
        </p:blipFill>
        <p:spPr>
          <a:xfrm>
            <a:off x="8094698" y="6226693"/>
            <a:ext cx="1825974" cy="720345"/>
          </a:xfrm>
          <a:prstGeom prst="rect">
            <a:avLst/>
          </a:prstGeom>
        </p:spPr>
      </p:pic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5AA2323F-CF3A-F14F-F273-86418783950D}"/>
              </a:ext>
            </a:extLst>
          </p:cNvPr>
          <p:cNvCxnSpPr>
            <a:cxnSpLocks/>
          </p:cNvCxnSpPr>
          <p:nvPr userDrawn="1"/>
        </p:nvCxnSpPr>
        <p:spPr>
          <a:xfrm>
            <a:off x="382" y="6858002"/>
            <a:ext cx="9651139" cy="1"/>
          </a:xfrm>
          <a:prstGeom prst="line">
            <a:avLst/>
          </a:prstGeom>
          <a:noFill/>
          <a:ln w="57150" cap="flat" cmpd="sng" algn="ctr">
            <a:solidFill>
              <a:srgbClr val="59827C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70241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 black(Overskrifter)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90600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40">
          <p15:clr>
            <a:srgbClr val="F26B43"/>
          </p15:clr>
        </p15:guide>
        <p15:guide id="2" pos="3120">
          <p15:clr>
            <a:srgbClr val="F26B43"/>
          </p15:clr>
        </p15:guide>
        <p15:guide id="3" orient="horz" pos="777">
          <p15:clr>
            <a:srgbClr val="F26B43"/>
          </p15:clr>
        </p15:guide>
        <p15:guide id="4" orient="horz" pos="3974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pos="28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962351B2-4CBC-CDEA-ED44-9DE2E60A383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86591" y="1335465"/>
            <a:ext cx="9364668" cy="799702"/>
          </a:xfrm>
        </p:spPr>
        <p:txBody>
          <a:bodyPr vert="horz" lIns="74295" tIns="37148" rIns="74295" bIns="37148" rtlCol="0" anchor="t">
            <a:noAutofit/>
          </a:bodyPr>
          <a:lstStyle/>
          <a:p>
            <a:pPr marL="0" indent="0">
              <a:buNone/>
            </a:pPr>
            <a:r>
              <a:rPr lang="da-DK" sz="6500" b="1">
                <a:solidFill>
                  <a:schemeClr val="accent3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Nye veje i ledelse</a:t>
            </a:r>
          </a:p>
        </p:txBody>
      </p:sp>
      <p:sp>
        <p:nvSpPr>
          <p:cNvPr id="3" name="object 12">
            <a:extLst>
              <a:ext uri="{FF2B5EF4-FFF2-40B4-BE49-F238E27FC236}">
                <a16:creationId xmlns:a16="http://schemas.microsoft.com/office/drawing/2014/main" id="{EAA2DC30-6BD8-3891-7403-692FC6FC5871}"/>
              </a:ext>
            </a:extLst>
          </p:cNvPr>
          <p:cNvSpPr txBox="1">
            <a:spLocks/>
          </p:cNvSpPr>
          <p:nvPr/>
        </p:nvSpPr>
        <p:spPr>
          <a:xfrm>
            <a:off x="283029" y="2625099"/>
            <a:ext cx="4786811" cy="905024"/>
          </a:xfrm>
          <a:prstGeom prst="rect">
            <a:avLst/>
          </a:prstGeom>
        </p:spPr>
        <p:txBody>
          <a:bodyPr vert="horz" wrap="square" lIns="0" tIns="4731" rIns="0" bIns="0" rtlCol="0">
            <a:spAutoFit/>
          </a:bodyPr>
          <a:lstStyle>
            <a:lvl1pPr>
              <a:defRPr sz="10548" b="1" i="0">
                <a:solidFill>
                  <a:srgbClr val="59827C"/>
                </a:solidFill>
                <a:latin typeface="Arial"/>
                <a:ea typeface="+mj-ea"/>
                <a:cs typeface="Arial"/>
              </a:defRPr>
            </a:lvl1pPr>
          </a:lstStyle>
          <a:p>
            <a:pPr marL="4980" marR="1992" lvl="0" indent="0" algn="l" defTabSz="168279" rtl="0" eaLnBrk="1" fontAlgn="auto" latinLnBrk="0" hangingPunct="1">
              <a:lnSpc>
                <a:spcPct val="100000"/>
              </a:lnSpc>
              <a:spcBef>
                <a:spcPts val="3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925" b="1" i="0" u="none" strike="noStrike" kern="0" cap="none" spc="-4" normalizeH="0" baseline="0" noProof="0" dirty="0">
                <a:ln>
                  <a:noFill/>
                </a:ln>
                <a:solidFill>
                  <a:srgbClr val="FF9F83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 forløbet </a:t>
            </a:r>
          </a:p>
          <a:p>
            <a:pPr marL="4980" marR="1992" lvl="0" indent="0" algn="l" defTabSz="168279" rtl="0" eaLnBrk="1" fontAlgn="auto" latinLnBrk="0" hangingPunct="1">
              <a:lnSpc>
                <a:spcPct val="100000"/>
              </a:lnSpc>
              <a:spcBef>
                <a:spcPts val="3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925" b="1" i="0" u="none" strike="noStrike" kern="0" cap="none" spc="-4" normalizeH="0" baseline="0" noProof="0" dirty="0">
                <a:ln>
                  <a:noFill/>
                </a:ln>
                <a:solidFill>
                  <a:srgbClr val="FF9F83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2024-2025</a:t>
            </a:r>
            <a:endParaRPr kumimoji="0" lang="da-DK" sz="2925" b="1" i="0" u="none" strike="noStrike" kern="0" cap="none" spc="0" normalizeH="0" baseline="0" noProof="0" dirty="0">
              <a:ln>
                <a:noFill/>
              </a:ln>
              <a:solidFill>
                <a:srgbClr val="59827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7" name="Pladsholder til tekst 3">
            <a:extLst>
              <a:ext uri="{FF2B5EF4-FFF2-40B4-BE49-F238E27FC236}">
                <a16:creationId xmlns:a16="http://schemas.microsoft.com/office/drawing/2014/main" id="{2EF0E6EC-C555-BBB5-9A93-44711D12CE56}"/>
              </a:ext>
            </a:extLst>
          </p:cNvPr>
          <p:cNvSpPr txBox="1">
            <a:spLocks/>
          </p:cNvSpPr>
          <p:nvPr/>
        </p:nvSpPr>
        <p:spPr>
          <a:xfrm>
            <a:off x="186590" y="5493066"/>
            <a:ext cx="6491115" cy="262075"/>
          </a:xfrm>
          <a:prstGeom prst="rect">
            <a:avLst/>
          </a:prstGeom>
        </p:spPr>
        <p:txBody>
          <a:bodyPr/>
          <a:lstStyle>
            <a:lvl1pPr marL="180975" indent="-18097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2925" indent="-1809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4375" indent="-1714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5350" indent="-1809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90600" indent="-18097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42950" rtl="0" eaLnBrk="1" fontAlgn="auto" latinLnBrk="0" hangingPunct="1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a-DK" sz="1625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Billede 1" descr="Et billede, der indeholder Font/skrifttype, Grafik, diagram, design&#10;&#10;Automatisk genereret beskrivelse">
            <a:extLst>
              <a:ext uri="{FF2B5EF4-FFF2-40B4-BE49-F238E27FC236}">
                <a16:creationId xmlns:a16="http://schemas.microsoft.com/office/drawing/2014/main" id="{591D2A56-2838-41B3-0F68-856298568C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298373"/>
            <a:ext cx="4953000" cy="3780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687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3C0C15E-831A-CA6A-7F85-D19C24220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Mellemrumsaktiviteter med fokus på ledelse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00BDC4F3-47F0-18F5-A618-30D9B51E56D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6" y="1189476"/>
            <a:ext cx="8285751" cy="508293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da-DK" sz="1200" b="1" dirty="0"/>
              <a:t>Alle mellemrumsaktiviteter</a:t>
            </a:r>
            <a:r>
              <a:rPr lang="da-DK" sz="1200" dirty="0"/>
              <a:t> rummer både en </a:t>
            </a:r>
            <a:r>
              <a:rPr lang="da-DK" sz="1200" dirty="0" err="1"/>
              <a:t>downloading</a:t>
            </a:r>
            <a:r>
              <a:rPr lang="da-DK" sz="1200" dirty="0"/>
              <a:t> fra det foregående seminar og en forberedelse til det kommende seminar. </a:t>
            </a:r>
            <a:endParaRPr lang="da-DK" dirty="0"/>
          </a:p>
          <a:p>
            <a:pPr marL="0" indent="0">
              <a:buNone/>
            </a:pPr>
            <a:r>
              <a:rPr lang="da-DK" sz="1200" dirty="0"/>
              <a:t>Ledernes refleksioner over, hvad de store forandringer i omverden, organisationen og opgaver betyder for ledelsesrollen nedfældes løbende i </a:t>
            </a:r>
            <a:r>
              <a:rPr lang="da-DK" sz="1200" b="1" dirty="0"/>
              <a:t>det personlige ledelsesgrundlag</a:t>
            </a:r>
            <a:r>
              <a:rPr lang="da-DK" sz="1200" dirty="0"/>
              <a:t> (2024) og </a:t>
            </a:r>
            <a:r>
              <a:rPr lang="da-DK" sz="1200" b="1" dirty="0"/>
              <a:t>et fælles ledelsesgrundlag</a:t>
            </a:r>
            <a:r>
              <a:rPr lang="da-DK" sz="1200" dirty="0"/>
              <a:t> (2025). </a:t>
            </a:r>
            <a:br>
              <a:rPr lang="da-DK" sz="1200" dirty="0"/>
            </a:br>
            <a:endParaRPr lang="da-DK" sz="1200" dirty="0">
              <a:cs typeface="Arial"/>
            </a:endParaRPr>
          </a:p>
          <a:p>
            <a:pPr marL="0" indent="0">
              <a:buNone/>
            </a:pPr>
            <a:r>
              <a:rPr lang="da-DK" sz="1200" dirty="0"/>
              <a:t>		Arbejdet med ledelsesgrundlagene sker i en konstant bevægelse mellem det udsyn 		og indblik, seminarerne giver, og en oversættelse til </a:t>
            </a:r>
            <a:r>
              <a:rPr lang="da-DK" sz="1200" b="1" dirty="0"/>
              <a:t>ledelsesrollen</a:t>
            </a:r>
            <a:r>
              <a:rPr lang="da-DK" sz="1200" dirty="0"/>
              <a:t>.</a:t>
            </a:r>
            <a:endParaRPr lang="da-DK" sz="1200" dirty="0">
              <a:cs typeface="Arial"/>
            </a:endParaRPr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r>
              <a:rPr lang="da-DK" sz="1200" dirty="0"/>
              <a:t>Ledernes </a:t>
            </a:r>
            <a:r>
              <a:rPr lang="da-DK" sz="1200" b="1" dirty="0"/>
              <a:t>progression</a:t>
            </a:r>
            <a:r>
              <a:rPr lang="da-DK" sz="1200" dirty="0"/>
              <a:t> handler om løbende </a:t>
            </a:r>
            <a:r>
              <a:rPr lang="da-DK" sz="1200" b="1" dirty="0">
                <a:cs typeface="Arial"/>
              </a:rPr>
              <a:t>horisontudvidelse</a:t>
            </a:r>
            <a:r>
              <a:rPr lang="da-DK" sz="1200" dirty="0"/>
              <a:t>. Hen over forløbet skal deres </a:t>
            </a:r>
            <a:r>
              <a:rPr lang="da-DK" sz="1200" dirty="0">
                <a:cs typeface="Arial"/>
              </a:rPr>
              <a:t>indblik</a:t>
            </a:r>
            <a:r>
              <a:rPr lang="da-DK" sz="1200" dirty="0"/>
              <a:t> i hinandens virkeligheder og </a:t>
            </a:r>
            <a:r>
              <a:rPr lang="da-DK" sz="1200" dirty="0">
                <a:cs typeface="Arial"/>
              </a:rPr>
              <a:t>udsyn</a:t>
            </a:r>
            <a:r>
              <a:rPr lang="da-DK" sz="1200" dirty="0"/>
              <a:t> i form af fælles omverdensforståelse stå stadigt tydeligere – og de skal løbende udvide deres blik på ledelsesmæssig handlekraft. </a:t>
            </a:r>
            <a:endParaRPr lang="da-DK" sz="1200" dirty="0">
              <a:cs typeface="Arial"/>
            </a:endParaRPr>
          </a:p>
          <a:p>
            <a:pPr marL="0" indent="0">
              <a:buNone/>
            </a:pPr>
            <a:r>
              <a:rPr lang="da-DK" sz="1200" dirty="0">
                <a:effectLst/>
              </a:rPr>
              <a:t>		Horisontudvidelse øger ledernes kapacitet til at handle i de mange forandringer i 			vores omverden, der definerer vores organisation og ledelsesopgave. De skal 			konstant navigere i spændinger, dilemmaer, paradokser, der kalder på, at man 			tænker i </a:t>
            </a:r>
            <a:r>
              <a:rPr lang="da-DK" sz="1200" b="1" dirty="0">
                <a:effectLst/>
              </a:rPr>
              <a:t>både-og’</a:t>
            </a:r>
            <a:r>
              <a:rPr lang="da-DK" sz="1200" dirty="0">
                <a:effectLst/>
              </a:rPr>
              <a:t> frem for ’enten-eller’. </a:t>
            </a:r>
            <a:r>
              <a:rPr lang="da-DK" sz="1200" dirty="0"/>
              <a:t>De udvikler undervejs et stadigt større fælles 		sprog for, </a:t>
            </a:r>
            <a:r>
              <a:rPr lang="da-DK" sz="1200" dirty="0">
                <a:cs typeface="Arial"/>
              </a:rPr>
              <a:t>hvordan ledelsesmæssig handlekraft ser ud</a:t>
            </a:r>
            <a:r>
              <a:rPr lang="da-DK" sz="1200" dirty="0"/>
              <a:t> – både, når vi er </a:t>
            </a:r>
            <a:r>
              <a:rPr lang="da-DK" sz="1200" b="1" dirty="0">
                <a:cs typeface="Arial"/>
              </a:rPr>
              <a:t>sikre og 			usikre</a:t>
            </a:r>
            <a:r>
              <a:rPr lang="da-DK" sz="1200" dirty="0"/>
              <a:t> på, hvad der virker.</a:t>
            </a:r>
            <a:endParaRPr lang="da-DK" sz="1200" dirty="0">
              <a:cs typeface="Arial"/>
            </a:endParaRPr>
          </a:p>
        </p:txBody>
      </p:sp>
      <p:pic>
        <p:nvPicPr>
          <p:cNvPr id="6" name="Billede 5" descr="Et billede, der indeholder cirkel, vindel&#10;&#10;Automatisk genereret beskrivelse">
            <a:extLst>
              <a:ext uri="{FF2B5EF4-FFF2-40B4-BE49-F238E27FC236}">
                <a16:creationId xmlns:a16="http://schemas.microsoft.com/office/drawing/2014/main" id="{2BE3353E-3719-693D-A3C0-6DB52EC86B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92" y="4213336"/>
            <a:ext cx="965423" cy="1061747"/>
          </a:xfrm>
          <a:prstGeom prst="rect">
            <a:avLst/>
          </a:prstGeom>
        </p:spPr>
      </p:pic>
      <p:pic>
        <p:nvPicPr>
          <p:cNvPr id="7" name="Billede 6" descr="Et billede, der indeholder Grafik, design&#10;&#10;Automatisk genereret beskrivelse">
            <a:extLst>
              <a:ext uri="{FF2B5EF4-FFF2-40B4-BE49-F238E27FC236}">
                <a16:creationId xmlns:a16="http://schemas.microsoft.com/office/drawing/2014/main" id="{FFB820D9-750A-BA36-5FC5-520555E022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92" y="2270229"/>
            <a:ext cx="1157787" cy="498738"/>
          </a:xfrm>
          <a:prstGeom prst="rect">
            <a:avLst/>
          </a:prstGeom>
        </p:spPr>
      </p:pic>
      <p:pic>
        <p:nvPicPr>
          <p:cNvPr id="2" name="Billede 1" descr="Et billede, der indeholder Font/skrifttype, Grafik, symbol, cirkel&#10;&#10;Automatisk genereret beskrivelse">
            <a:extLst>
              <a:ext uri="{FF2B5EF4-FFF2-40B4-BE49-F238E27FC236}">
                <a16:creationId xmlns:a16="http://schemas.microsoft.com/office/drawing/2014/main" id="{1613DE8D-CB0C-CF60-C038-6722C9BA9A8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2947" y="262824"/>
            <a:ext cx="818279" cy="71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61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81781-FEDE-4A5E-2DA1-EF81E60A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Progression hen over 2024 og 2025</a:t>
            </a:r>
          </a:p>
        </p:txBody>
      </p:sp>
    </p:spTree>
    <p:extLst>
      <p:ext uri="{BB962C8B-B14F-4D97-AF65-F5344CB8AC3E}">
        <p14:creationId xmlns:p14="http://schemas.microsoft.com/office/powerpoint/2010/main" val="510562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3C0C15E-831A-CA6A-7F85-D19C24220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Progression i ‘Nye veje i ledelse’ handler om…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00BDC4F3-47F0-18F5-A618-30D9B51E56D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6" y="1251188"/>
            <a:ext cx="8543925" cy="560681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sz="2000" dirty="0"/>
              <a:t>I forløbet ‘Nye </a:t>
            </a:r>
            <a:r>
              <a:rPr lang="da-DK" sz="2100" dirty="0"/>
              <a:t>veje i ledelse’ handler progression om </a:t>
            </a:r>
            <a:r>
              <a:rPr lang="da-DK" sz="2100" b="1" dirty="0"/>
              <a:t>horisontudvidelse</a:t>
            </a:r>
            <a:r>
              <a:rPr lang="da-DK" sz="2100" dirty="0"/>
              <a:t>.</a:t>
            </a:r>
          </a:p>
          <a:p>
            <a:pPr marL="0" indent="0">
              <a:buNone/>
            </a:pPr>
            <a:endParaRPr lang="da-DK" sz="2100" dirty="0"/>
          </a:p>
          <a:p>
            <a:pPr marL="0" indent="0">
              <a:buNone/>
            </a:pPr>
            <a:r>
              <a:rPr lang="da-DK" sz="2100" dirty="0"/>
              <a:t>Hen over forløbet skal deltagernes </a:t>
            </a:r>
            <a:r>
              <a:rPr lang="da-DK" sz="2100" b="1" dirty="0"/>
              <a:t>indsigt</a:t>
            </a:r>
            <a:r>
              <a:rPr lang="da-DK" sz="2100" dirty="0"/>
              <a:t> i hinandens virkeligheder og </a:t>
            </a:r>
            <a:r>
              <a:rPr lang="da-DK" sz="2100" b="1" dirty="0"/>
              <a:t>udsyn</a:t>
            </a:r>
            <a:r>
              <a:rPr lang="da-DK" sz="2100" dirty="0"/>
              <a:t> i form af fælles omverdensforståelse stå stadigt tydeligere.</a:t>
            </a:r>
          </a:p>
          <a:p>
            <a:pPr marL="0" indent="0">
              <a:buNone/>
            </a:pPr>
            <a:endParaRPr lang="da-DK" sz="2100" dirty="0"/>
          </a:p>
          <a:p>
            <a:pPr marL="0" indent="0">
              <a:buNone/>
            </a:pPr>
            <a:r>
              <a:rPr lang="da-DK" sz="2100" dirty="0"/>
              <a:t>Deltagerne styrker i fællesskab deres evne til at holde </a:t>
            </a:r>
            <a:r>
              <a:rPr lang="da-DK" sz="2100" b="1" dirty="0"/>
              <a:t>vidvinkel</a:t>
            </a:r>
            <a:r>
              <a:rPr lang="da-DK" sz="2100" dirty="0"/>
              <a:t> og deres kapacitet til at stå i de </a:t>
            </a:r>
            <a:r>
              <a:rPr lang="da-DK" sz="2100" b="1" dirty="0"/>
              <a:t>spændinger, dilemmaer og paradokser</a:t>
            </a:r>
            <a:r>
              <a:rPr lang="da-DK" sz="2100" dirty="0"/>
              <a:t>, der følger med forandringerne i omverden, organisation og ledelsesopgaver. </a:t>
            </a:r>
          </a:p>
          <a:p>
            <a:pPr marL="0" indent="0">
              <a:buNone/>
            </a:pPr>
            <a:endParaRPr lang="da-DK" sz="2100" dirty="0"/>
          </a:p>
          <a:p>
            <a:pPr marL="0" indent="0">
              <a:buNone/>
            </a:pPr>
            <a:r>
              <a:rPr lang="da-DK" sz="2100" dirty="0"/>
              <a:t>Deltagerne udvikler undervejs et stadigt større fælles sprog for, </a:t>
            </a:r>
            <a:r>
              <a:rPr lang="da-DK" sz="2100" b="1" dirty="0"/>
              <a:t>hvordan ledelsesmæssig handlekraft ser ud</a:t>
            </a:r>
            <a:r>
              <a:rPr lang="da-DK" sz="2100" dirty="0"/>
              <a:t> – både, når vi er </a:t>
            </a:r>
            <a:r>
              <a:rPr lang="da-DK" sz="2100" b="1" dirty="0"/>
              <a:t>sikre</a:t>
            </a:r>
            <a:r>
              <a:rPr lang="da-DK" sz="2100" dirty="0"/>
              <a:t> og </a:t>
            </a:r>
            <a:r>
              <a:rPr lang="da-DK" sz="2100" b="1" dirty="0"/>
              <a:t>usikre</a:t>
            </a:r>
            <a:r>
              <a:rPr lang="da-DK" sz="2100" dirty="0"/>
              <a:t> på, hvad der virker.</a:t>
            </a:r>
          </a:p>
          <a:p>
            <a:pPr marL="0" indent="0">
              <a:buNone/>
            </a:pPr>
            <a:endParaRPr lang="da-DK" sz="2100" dirty="0"/>
          </a:p>
          <a:p>
            <a:pPr marL="0" indent="0">
              <a:buNone/>
            </a:pPr>
            <a:r>
              <a:rPr lang="da-DK" sz="2100" dirty="0"/>
              <a:t>At udvikle sig sammen på denne måde kræver gensidig </a:t>
            </a:r>
            <a:r>
              <a:rPr lang="da-DK" sz="2100" b="1" dirty="0"/>
              <a:t>tillid</a:t>
            </a:r>
            <a:r>
              <a:rPr lang="da-DK" sz="2100" dirty="0"/>
              <a:t> og et </a:t>
            </a:r>
            <a:r>
              <a:rPr lang="da-DK" sz="2100" b="1" dirty="0"/>
              <a:t>oprigtigt ønske om at sætte sig i hinandens sted</a:t>
            </a:r>
            <a:r>
              <a:rPr lang="da-DK" sz="2100" dirty="0"/>
              <a:t>. Derfor er det et selvstændigt fokus, at alle aktiviteter skal fremme tillidsfulde dialoger og en konstant og nysgerrig bevægelse mellem forskellige perspektiver.</a:t>
            </a:r>
          </a:p>
        </p:txBody>
      </p:sp>
      <p:pic>
        <p:nvPicPr>
          <p:cNvPr id="6" name="Billede 5" descr="Et billede, der indeholder cirkel, vindel&#10;&#10;Automatisk genereret beskrivelse">
            <a:extLst>
              <a:ext uri="{FF2B5EF4-FFF2-40B4-BE49-F238E27FC236}">
                <a16:creationId xmlns:a16="http://schemas.microsoft.com/office/drawing/2014/main" id="{2BE3353E-3719-693D-A3C0-6DB52EC86B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570" y="1091891"/>
            <a:ext cx="549102" cy="603888"/>
          </a:xfrm>
          <a:prstGeom prst="rect">
            <a:avLst/>
          </a:prstGeom>
        </p:spPr>
      </p:pic>
      <p:pic>
        <p:nvPicPr>
          <p:cNvPr id="7" name="Billede 6" descr="Et billede, der indeholder Grafik, design&#10;&#10;Automatisk genereret beskrivelse">
            <a:extLst>
              <a:ext uri="{FF2B5EF4-FFF2-40B4-BE49-F238E27FC236}">
                <a16:creationId xmlns:a16="http://schemas.microsoft.com/office/drawing/2014/main" id="{FFB820D9-750A-BA36-5FC5-520555E022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2295" y="5658765"/>
            <a:ext cx="809335" cy="34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991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DEFF5-962F-BD74-B683-BD2C57CC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Sådan følger vi med i progressionen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C41602-8962-EAA6-CE00-0BA8A7AA29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7" y="1251188"/>
            <a:ext cx="7905754" cy="56068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dirty="0"/>
              <a:t>‘Nye </a:t>
            </a:r>
            <a:r>
              <a:rPr lang="da-DK" dirty="0"/>
              <a:t>veje i ledelse’ er </a:t>
            </a:r>
            <a:r>
              <a:rPr lang="da-DK" b="1" dirty="0"/>
              <a:t>deltagernes forløb</a:t>
            </a:r>
            <a:r>
              <a:rPr lang="da-DK" dirty="0"/>
              <a:t>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Derfor er </a:t>
            </a:r>
            <a:r>
              <a:rPr lang="da-DK" b="1" dirty="0"/>
              <a:t>løbende selvrefleksion</a:t>
            </a:r>
            <a:r>
              <a:rPr lang="da-DK" dirty="0"/>
              <a:t> over, om man oplever horisontudvidelse, også et vigtigt element i at skabe progression over tid. Denne løbende selvrefleksion integreres i deltagernes iterative arbejde med </a:t>
            </a:r>
            <a:r>
              <a:rPr lang="da-DK" b="1" dirty="0"/>
              <a:t>de personlige ledelsesgrundlag i 2024</a:t>
            </a:r>
            <a:r>
              <a:rPr lang="da-DK" dirty="0"/>
              <a:t>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Men deltagerne er også en del af et langt større system. Et økosystem af ledere og organisationer, som kan få værdi af det </a:t>
            </a:r>
            <a:r>
              <a:rPr lang="da-DK" b="1" dirty="0"/>
              <a:t>fælles sprog for ledelsesmæssig handlekraft</a:t>
            </a:r>
            <a:r>
              <a:rPr lang="da-DK" dirty="0"/>
              <a:t> og </a:t>
            </a:r>
            <a:r>
              <a:rPr lang="da-DK" b="1" dirty="0"/>
              <a:t>de greb</a:t>
            </a:r>
            <a:r>
              <a:rPr lang="da-DK" dirty="0"/>
              <a:t> til at stå i spændinger, dilemmaer og paradokser, som Strategisk </a:t>
            </a:r>
            <a:r>
              <a:rPr lang="da-DK" dirty="0" err="1"/>
              <a:t>Ledelsesforum</a:t>
            </a:r>
            <a:r>
              <a:rPr lang="da-DK" dirty="0"/>
              <a:t> udvikler i forløbet.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Ved systematisk at opsamle indsigter herom og fastholde og dele dem via arbejdet med </a:t>
            </a:r>
            <a:r>
              <a:rPr lang="da-DK" b="1" dirty="0"/>
              <a:t>et fælles ledelsesgrundlag i 2025</a:t>
            </a:r>
            <a:r>
              <a:rPr lang="da-DK" dirty="0"/>
              <a:t>, kan det komme langt flere til gavn.</a:t>
            </a:r>
          </a:p>
        </p:txBody>
      </p:sp>
      <p:pic>
        <p:nvPicPr>
          <p:cNvPr id="4" name="Billede 3" descr="Et billede, der indeholder Font/skrifttype, Grafik, symbol, cirkel&#10;&#10;Automatisk genereret beskrivelse">
            <a:extLst>
              <a:ext uri="{FF2B5EF4-FFF2-40B4-BE49-F238E27FC236}">
                <a16:creationId xmlns:a16="http://schemas.microsoft.com/office/drawing/2014/main" id="{A8B8EFA5-E45B-1CCF-BAE6-D890240170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600" y="2198245"/>
            <a:ext cx="757039" cy="658673"/>
          </a:xfrm>
          <a:prstGeom prst="rect">
            <a:avLst/>
          </a:prstGeom>
        </p:spPr>
      </p:pic>
      <p:pic>
        <p:nvPicPr>
          <p:cNvPr id="5" name="Billede 4" descr="Et billede, der indeholder ur, cirkel, Font/skrifttype, skærmbillede&#10;&#10;Automatisk genereret beskrivelse">
            <a:extLst>
              <a:ext uri="{FF2B5EF4-FFF2-40B4-BE49-F238E27FC236}">
                <a16:creationId xmlns:a16="http://schemas.microsoft.com/office/drawing/2014/main" id="{8740B6FD-60E2-4303-1286-5E2EE4A66A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683" y="5360202"/>
            <a:ext cx="862875" cy="104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129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81781-FEDE-4A5E-2DA1-EF81E60A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>
                <a:solidFill>
                  <a:schemeClr val="bg1"/>
                </a:solidFill>
              </a:rPr>
              <a:t>Koncept for mellemrumsaktiviteter</a:t>
            </a:r>
          </a:p>
        </p:txBody>
      </p:sp>
    </p:spTree>
    <p:extLst>
      <p:ext uri="{BB962C8B-B14F-4D97-AF65-F5344CB8AC3E}">
        <p14:creationId xmlns:p14="http://schemas.microsoft.com/office/powerpoint/2010/main" val="3028850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527AB63-D60B-4FD5-80F2-94BEED5A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Alle mellemrumsaktiviteter skal…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3DDA885-65CF-B665-24D7-CFBBA50A702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da-DK" dirty="0"/>
              <a:t>Hjælpe deltagerne med både at se tilbage på/downloade fra forrige seminar og se frem mod/forberede sig til næste seminar</a:t>
            </a:r>
          </a:p>
          <a:p>
            <a:endParaRPr lang="da-DK" dirty="0"/>
          </a:p>
          <a:p>
            <a:r>
              <a:rPr lang="da-DK" dirty="0"/>
              <a:t>Fremme tillidsfulde dialoger og en konstant og nysgerrig bevægelse mellem forskellige perspektiver</a:t>
            </a:r>
          </a:p>
          <a:p>
            <a:endParaRPr lang="da-DK" dirty="0"/>
          </a:p>
          <a:p>
            <a:r>
              <a:rPr lang="da-DK" dirty="0"/>
              <a:t>Derfor tilrettelægges de med afsæt i et bevidst valg af dialogformer og greb, der </a:t>
            </a:r>
          </a:p>
          <a:p>
            <a:pPr lvl="1"/>
            <a:r>
              <a:rPr lang="da-DK" sz="1600" dirty="0"/>
              <a:t>øger den </a:t>
            </a:r>
            <a:r>
              <a:rPr lang="da-DK" sz="1600" dirty="0">
                <a:ea typeface="Calibri" panose="020F0502020204030204" pitchFamily="34" charset="0"/>
                <a:cs typeface="Arial" panose="020B0604020202020204" pitchFamily="34" charset="0"/>
              </a:rPr>
              <a:t>intellektuelle ydmyghed og oprigtige nysgerrighed på hinandens perspektiver</a:t>
            </a:r>
          </a:p>
          <a:p>
            <a:pPr lvl="1"/>
            <a:r>
              <a:rPr lang="da-DK" sz="1600" dirty="0">
                <a:ea typeface="Calibri" panose="020F0502020204030204" pitchFamily="34" charset="0"/>
                <a:cs typeface="Arial" panose="020B0604020202020204" pitchFamily="34" charset="0"/>
              </a:rPr>
              <a:t>muliggør horisontudvidelse og horisontsammensmeltning – fordi det skal til for at SLF kan udvikle at større fælles sprog for nye veje i ledelse</a:t>
            </a:r>
          </a:p>
          <a:p>
            <a:pPr lvl="1"/>
            <a:r>
              <a:rPr lang="da-DK" sz="1600" dirty="0"/>
              <a:t>fremmer ledelsesmæssig handlekraft </a:t>
            </a:r>
            <a:r>
              <a:rPr lang="da-DK" altLang="da-DK" sz="1600" dirty="0"/>
              <a:t>– også når kompleksiteten og usikkerheden er høj. Hvad vil det sige at lytte, løse, lære og lede i de situationer?</a:t>
            </a:r>
            <a:endParaRPr lang="da-DK" sz="16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da-DK" sz="1600" dirty="0"/>
              <a:t>muliggør, at de kollektive indsigter, som deltagerne skaber i forløbet, også kan komme resten af organisationen til gavn</a:t>
            </a:r>
          </a:p>
        </p:txBody>
      </p:sp>
    </p:spTree>
    <p:extLst>
      <p:ext uri="{BB962C8B-B14F-4D97-AF65-F5344CB8AC3E}">
        <p14:creationId xmlns:p14="http://schemas.microsoft.com/office/powerpoint/2010/main" val="1692410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5B638AA-D365-4968-3437-78EB2208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Fra læring til deling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EAF5806-D6D3-77E9-CFF7-C47381CD79B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6" y="1251189"/>
            <a:ext cx="8810629" cy="5521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400" dirty="0"/>
              <a:t>Ledelsesgrundlag er et redskab til at fastholde, dele og genbesøge den individuelle og kollektive læring og progression – og dermed til både at bevæge den enkelte deltager og bidrage til organisationsudvikling.</a:t>
            </a:r>
          </a:p>
          <a:p>
            <a:pPr marL="0" indent="0">
              <a:buNone/>
            </a:pPr>
            <a:endParaRPr lang="da-DK" sz="1400" dirty="0">
              <a:solidFill>
                <a:srgbClr val="FF9F83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sz="1400" b="1" dirty="0"/>
              <a:t>Deltagerne omsætter læring til nye individuelle ledelsesgrundlag </a:t>
            </a:r>
          </a:p>
          <a:p>
            <a:r>
              <a:rPr lang="da-DK" sz="1400" dirty="0"/>
              <a:t>Iterativt arbejde hen over alle mellemrum og seminarer – afsluttes på døgnseminaret i år 1, hvor lederne udkommer med deres personlige ledelsesgrundlag</a:t>
            </a:r>
          </a:p>
          <a:p>
            <a:r>
              <a:rPr lang="da-DK" sz="1400" dirty="0"/>
              <a:t>Styrker både den enkelte og fællesskabet</a:t>
            </a:r>
          </a:p>
          <a:p>
            <a:r>
              <a:rPr lang="da-DK" sz="1400" dirty="0"/>
              <a:t>Skaber især værdi internt i SLF samt for den del af organisationen, det enkelte SLF-medlem leder (egen afdeling)</a:t>
            </a:r>
          </a:p>
          <a:p>
            <a:r>
              <a:rPr lang="da-DK" sz="1400" dirty="0" err="1"/>
              <a:t>SLFs</a:t>
            </a:r>
            <a:r>
              <a:rPr lang="da-DK" sz="1400" dirty="0"/>
              <a:t> koncept for arbejdet med individuelt ledelsesgrundlag kan evt. genbruges på andre ledelsesniveauer / i andre ledergrupper</a:t>
            </a:r>
          </a:p>
          <a:p>
            <a:pPr marL="0" indent="0">
              <a:buNone/>
            </a:pPr>
            <a:endParaRPr lang="da-DK" sz="1400" dirty="0">
              <a:solidFill>
                <a:srgbClr val="FF9F83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sz="1400" b="1" dirty="0"/>
              <a:t>Deltagerne omsætter læring til nyt kollektivt ledelsesgrundlag</a:t>
            </a:r>
          </a:p>
          <a:p>
            <a:r>
              <a:rPr lang="da-DK" sz="1400" dirty="0"/>
              <a:t>Iterativt arbejde hen over alle mellemrum og seminarer – afsluttes på døgnseminaret i år 2</a:t>
            </a:r>
          </a:p>
          <a:p>
            <a:r>
              <a:rPr lang="da-DK" sz="1400" dirty="0"/>
              <a:t>Styrker fællesskabet og ruster SLF til modtagelse af nyt byråd og den fortsat svære ledelsesopgave, der følger med de komplekse samfundsproblemer og det gældende pres på kommunens kerneopgaver</a:t>
            </a:r>
          </a:p>
          <a:p>
            <a:r>
              <a:rPr lang="da-DK" sz="1400" dirty="0" err="1"/>
              <a:t>SLFs</a:t>
            </a:r>
            <a:r>
              <a:rPr lang="da-DK" sz="1400" dirty="0"/>
              <a:t> arbejdet med fælles ledelsesgrundlag kan smitte positivt af i det større økosystem af ledere og organisationer, som SLF er en del af – og kan evt. inspirere eksternt</a:t>
            </a:r>
          </a:p>
        </p:txBody>
      </p:sp>
    </p:spTree>
    <p:extLst>
      <p:ext uri="{BB962C8B-B14F-4D97-AF65-F5344CB8AC3E}">
        <p14:creationId xmlns:p14="http://schemas.microsoft.com/office/powerpoint/2010/main" val="49185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6B848D-1F8A-B3BC-A156-C9D6895FE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077" y="918094"/>
            <a:ext cx="6108080" cy="566437"/>
          </a:xfrm>
        </p:spPr>
        <p:txBody>
          <a:bodyPr/>
          <a:lstStyle/>
          <a:p>
            <a:r>
              <a:rPr lang="da-DK" sz="3681"/>
              <a:t>Nye veje i ledelse</a:t>
            </a:r>
          </a:p>
        </p:txBody>
      </p:sp>
      <p:pic>
        <p:nvPicPr>
          <p:cNvPr id="4" name="Billede 3" descr="Et billede, der indeholder skærmbillede, sort, design&#10;&#10;Automatisk genereret beskrivelse">
            <a:extLst>
              <a:ext uri="{FF2B5EF4-FFF2-40B4-BE49-F238E27FC236}">
                <a16:creationId xmlns:a16="http://schemas.microsoft.com/office/drawing/2014/main" id="{6A00EA7F-3FD8-17B1-C80F-D4C8317B70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352" y="2089284"/>
            <a:ext cx="4273284" cy="3241550"/>
          </a:xfrm>
          <a:prstGeom prst="rect">
            <a:avLst/>
          </a:prstGeom>
        </p:spPr>
      </p:pic>
      <p:pic>
        <p:nvPicPr>
          <p:cNvPr id="5" name="Billede 4" descr="Et billede, der indeholder ur, cirkel, Font/skrifttype, skærmbillede&#10;&#10;Automatisk genereret beskrivelse">
            <a:extLst>
              <a:ext uri="{FF2B5EF4-FFF2-40B4-BE49-F238E27FC236}">
                <a16:creationId xmlns:a16="http://schemas.microsoft.com/office/drawing/2014/main" id="{E353E516-A753-9DF9-ECE7-CF729ACFE2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373" y="2657064"/>
            <a:ext cx="862875" cy="1040928"/>
          </a:xfrm>
          <a:prstGeom prst="rect">
            <a:avLst/>
          </a:prstGeom>
        </p:spPr>
      </p:pic>
      <p:pic>
        <p:nvPicPr>
          <p:cNvPr id="6" name="Billede 5" descr="Et billede, der indeholder Font/skrifttype, Grafik, symbol, cirkel&#10;&#10;Automatisk genereret beskrivelse">
            <a:extLst>
              <a:ext uri="{FF2B5EF4-FFF2-40B4-BE49-F238E27FC236}">
                <a16:creationId xmlns:a16="http://schemas.microsoft.com/office/drawing/2014/main" id="{5950038F-3A33-0812-5D97-D7DFC93B59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143" y="2539691"/>
            <a:ext cx="757039" cy="658673"/>
          </a:xfrm>
          <a:prstGeom prst="rect">
            <a:avLst/>
          </a:prstGeom>
        </p:spPr>
      </p:pic>
      <p:pic>
        <p:nvPicPr>
          <p:cNvPr id="7" name="Billede 6" descr="Et billede, der indeholder cirkel, vindel&#10;&#10;Automatisk genereret beskrivelse">
            <a:extLst>
              <a:ext uri="{FF2B5EF4-FFF2-40B4-BE49-F238E27FC236}">
                <a16:creationId xmlns:a16="http://schemas.microsoft.com/office/drawing/2014/main" id="{1C6C2B99-CFC4-5236-F32F-CCE23C0FAE3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819" y="2606366"/>
            <a:ext cx="549102" cy="603888"/>
          </a:xfrm>
          <a:prstGeom prst="rect">
            <a:avLst/>
          </a:prstGeom>
        </p:spPr>
      </p:pic>
      <p:pic>
        <p:nvPicPr>
          <p:cNvPr id="8" name="Billede 7" descr="Et billede, der indeholder Grafik, design&#10;&#10;Automatisk genereret beskrivelse">
            <a:extLst>
              <a:ext uri="{FF2B5EF4-FFF2-40B4-BE49-F238E27FC236}">
                <a16:creationId xmlns:a16="http://schemas.microsoft.com/office/drawing/2014/main" id="{47AABC0C-2B59-21D1-6F48-36D61BDE2CF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067" y="4122520"/>
            <a:ext cx="809335" cy="348636"/>
          </a:xfrm>
          <a:prstGeom prst="rect">
            <a:avLst/>
          </a:prstGeom>
        </p:spPr>
      </p:pic>
      <p:sp>
        <p:nvSpPr>
          <p:cNvPr id="9" name="object 12">
            <a:extLst>
              <a:ext uri="{FF2B5EF4-FFF2-40B4-BE49-F238E27FC236}">
                <a16:creationId xmlns:a16="http://schemas.microsoft.com/office/drawing/2014/main" id="{3F1FD0F7-2B1D-1D55-BD66-03CCFE19B51D}"/>
              </a:ext>
            </a:extLst>
          </p:cNvPr>
          <p:cNvSpPr txBox="1">
            <a:spLocks/>
          </p:cNvSpPr>
          <p:nvPr/>
        </p:nvSpPr>
        <p:spPr>
          <a:xfrm>
            <a:off x="1482075" y="1085796"/>
            <a:ext cx="5121976" cy="785760"/>
          </a:xfrm>
          <a:prstGeom prst="rect">
            <a:avLst/>
          </a:prstGeom>
        </p:spPr>
        <p:txBody>
          <a:bodyPr vert="horz" wrap="square" lIns="0" tIns="4731" rIns="0" bIns="0" rtlCol="0">
            <a:spAutoFit/>
          </a:bodyPr>
          <a:lstStyle>
            <a:lvl1pPr>
              <a:defRPr sz="10548" b="1" i="0">
                <a:solidFill>
                  <a:srgbClr val="59827C"/>
                </a:solidFill>
                <a:latin typeface="Arial"/>
                <a:ea typeface="+mj-ea"/>
                <a:cs typeface="Arial"/>
              </a:defRPr>
            </a:lvl1pPr>
          </a:lstStyle>
          <a:p>
            <a:pPr marL="4980" marR="1992" lvl="0" indent="0" algn="l" defTabSz="168279" rtl="0" eaLnBrk="1" fontAlgn="auto" latinLnBrk="0" hangingPunct="1">
              <a:lnSpc>
                <a:spcPct val="100000"/>
              </a:lnSpc>
              <a:spcBef>
                <a:spcPts val="3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a-DK" sz="3235" b="1" i="0" u="none" strike="noStrike" kern="0" cap="none" spc="-4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da-DK" sz="1840" b="1" i="0" u="none" strike="noStrike" kern="0" cap="none" spc="-4" normalizeH="0" baseline="0" noProof="0">
                <a:ln>
                  <a:noFill/>
                </a:ln>
                <a:solidFill>
                  <a:srgbClr val="FF9F83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 forløb med flere elementer</a:t>
            </a:r>
            <a:endParaRPr kumimoji="0" lang="da-DK" sz="1840" b="1" i="0" u="none" strike="noStrike" kern="0" cap="none" spc="0" normalizeH="0" baseline="0" noProof="0">
              <a:ln>
                <a:noFill/>
              </a:ln>
              <a:solidFill>
                <a:srgbClr val="59827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227FE8C7-92F0-6919-63F7-A497A8F862FF}"/>
              </a:ext>
            </a:extLst>
          </p:cNvPr>
          <p:cNvSpPr txBox="1">
            <a:spLocks/>
          </p:cNvSpPr>
          <p:nvPr/>
        </p:nvSpPr>
        <p:spPr>
          <a:xfrm>
            <a:off x="1611696" y="2315950"/>
            <a:ext cx="1025234" cy="842442"/>
          </a:xfrm>
          <a:prstGeom prst="rect">
            <a:avLst/>
          </a:prstGeom>
        </p:spPr>
        <p:txBody>
          <a:bodyPr vert="horz" wrap="square" lIns="0" tIns="4731" rIns="0" bIns="0" rtlCol="0">
            <a:spAutoFit/>
          </a:bodyPr>
          <a:lstStyle>
            <a:lvl1pPr>
              <a:defRPr sz="10548" b="1" i="0">
                <a:solidFill>
                  <a:srgbClr val="59827C"/>
                </a:solidFill>
                <a:latin typeface="Arial"/>
                <a:ea typeface="+mj-ea"/>
                <a:cs typeface="Arial"/>
              </a:defRPr>
            </a:lvl1pPr>
          </a:lstStyle>
          <a:p>
            <a:pPr marL="4980" marR="1992" lvl="0" indent="0" algn="ctr" defTabSz="168279" rtl="0" eaLnBrk="1" fontAlgn="auto" latinLnBrk="0" hangingPunct="1">
              <a:lnSpc>
                <a:spcPct val="100000"/>
              </a:lnSpc>
              <a:spcBef>
                <a:spcPts val="3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a-DK" sz="3235" b="1" i="0" u="none" strike="noStrike" kern="0" cap="none" spc="-4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da-DK" sz="1104" b="0" i="0" u="none" strike="noStrike" kern="0" cap="none" spc="-4" normalizeH="0" baseline="0" noProof="0">
                <a:ln>
                  <a:noFill/>
                </a:ln>
                <a:solidFill>
                  <a:srgbClr val="FF9F83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Fælles seminarer</a:t>
            </a:r>
            <a:endParaRPr kumimoji="0" lang="da-DK" sz="1104" b="0" i="0" u="none" strike="noStrike" kern="0" cap="none" spc="0" normalizeH="0" baseline="0" noProof="0">
              <a:ln>
                <a:noFill/>
              </a:ln>
              <a:solidFill>
                <a:srgbClr val="59827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object 12">
            <a:extLst>
              <a:ext uri="{FF2B5EF4-FFF2-40B4-BE49-F238E27FC236}">
                <a16:creationId xmlns:a16="http://schemas.microsoft.com/office/drawing/2014/main" id="{E15E4AF5-90B2-4329-B135-F0F12E46CC24}"/>
              </a:ext>
            </a:extLst>
          </p:cNvPr>
          <p:cNvSpPr txBox="1">
            <a:spLocks/>
          </p:cNvSpPr>
          <p:nvPr/>
        </p:nvSpPr>
        <p:spPr>
          <a:xfrm>
            <a:off x="3794046" y="4036114"/>
            <a:ext cx="1025234" cy="842442"/>
          </a:xfrm>
          <a:prstGeom prst="rect">
            <a:avLst/>
          </a:prstGeom>
        </p:spPr>
        <p:txBody>
          <a:bodyPr vert="horz" wrap="square" lIns="0" tIns="4731" rIns="0" bIns="0" rtlCol="0">
            <a:spAutoFit/>
          </a:bodyPr>
          <a:lstStyle>
            <a:lvl1pPr>
              <a:defRPr sz="10548" b="1" i="0">
                <a:solidFill>
                  <a:srgbClr val="59827C"/>
                </a:solidFill>
                <a:latin typeface="Arial"/>
                <a:ea typeface="+mj-ea"/>
                <a:cs typeface="Arial"/>
              </a:defRPr>
            </a:lvl1pPr>
          </a:lstStyle>
          <a:p>
            <a:pPr marL="4980" marR="1992" lvl="0" indent="0" algn="ctr" defTabSz="168279" rtl="0" eaLnBrk="1" fontAlgn="auto" latinLnBrk="0" hangingPunct="1">
              <a:lnSpc>
                <a:spcPct val="100000"/>
              </a:lnSpc>
              <a:spcBef>
                <a:spcPts val="3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a-DK" sz="3235" b="1" i="0" u="none" strike="noStrike" kern="0" cap="none" spc="-4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da-DK" sz="1104" b="0" i="0" u="none" strike="noStrike" kern="0" cap="none" spc="-4" normalizeH="0" baseline="0" noProof="0">
                <a:ln>
                  <a:noFill/>
                </a:ln>
                <a:solidFill>
                  <a:srgbClr val="FF9F83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Mellemrums-aktiviteter</a:t>
            </a:r>
            <a:endParaRPr kumimoji="0" lang="da-DK" sz="1104" b="0" i="0" u="none" strike="noStrike" kern="0" cap="none" spc="0" normalizeH="0" baseline="0" noProof="0">
              <a:ln>
                <a:noFill/>
              </a:ln>
              <a:solidFill>
                <a:srgbClr val="59827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815BD791-2F6E-4164-191A-093F1D0A9BCD}"/>
              </a:ext>
            </a:extLst>
          </p:cNvPr>
          <p:cNvSpPr txBox="1">
            <a:spLocks/>
          </p:cNvSpPr>
          <p:nvPr/>
        </p:nvSpPr>
        <p:spPr>
          <a:xfrm>
            <a:off x="6515753" y="3568715"/>
            <a:ext cx="1151872" cy="1012361"/>
          </a:xfrm>
          <a:prstGeom prst="rect">
            <a:avLst/>
          </a:prstGeom>
        </p:spPr>
        <p:txBody>
          <a:bodyPr vert="horz" wrap="square" lIns="0" tIns="4731" rIns="0" bIns="0" rtlCol="0">
            <a:spAutoFit/>
          </a:bodyPr>
          <a:lstStyle>
            <a:lvl1pPr>
              <a:defRPr sz="10548" b="1" i="0">
                <a:solidFill>
                  <a:srgbClr val="59827C"/>
                </a:solidFill>
                <a:latin typeface="Arial"/>
                <a:ea typeface="+mj-ea"/>
                <a:cs typeface="Arial"/>
              </a:defRPr>
            </a:lvl1pPr>
          </a:lstStyle>
          <a:p>
            <a:pPr marL="4980" marR="1992" lvl="0" indent="0" algn="ctr" defTabSz="168279" rtl="0" eaLnBrk="1" fontAlgn="auto" latinLnBrk="0" hangingPunct="1">
              <a:lnSpc>
                <a:spcPct val="100000"/>
              </a:lnSpc>
              <a:spcBef>
                <a:spcPts val="3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a-DK" sz="3235" b="1" i="0" u="none" strike="noStrike" kern="0" cap="none" spc="-4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da-DK" sz="1104" b="0" i="0" u="none" strike="noStrike" kern="0" cap="none" spc="-4" normalizeH="0" baseline="0" noProof="0">
                <a:ln>
                  <a:noFill/>
                </a:ln>
                <a:solidFill>
                  <a:srgbClr val="FF9F83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Individuel læring og fælles horisontudvidelse</a:t>
            </a:r>
            <a:endParaRPr kumimoji="0" lang="da-DK" sz="1104" b="0" i="0" u="none" strike="noStrike" kern="0" cap="none" spc="0" normalizeH="0" baseline="0" noProof="0">
              <a:ln>
                <a:noFill/>
              </a:ln>
              <a:solidFill>
                <a:srgbClr val="59827C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883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81781-FEDE-4A5E-2DA1-EF81E60A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>
                <a:solidFill>
                  <a:schemeClr val="bg1"/>
                </a:solidFill>
              </a:rPr>
              <a:t>Formål og overordnede principper</a:t>
            </a:r>
          </a:p>
        </p:txBody>
      </p:sp>
    </p:spTree>
    <p:extLst>
      <p:ext uri="{BB962C8B-B14F-4D97-AF65-F5344CB8AC3E}">
        <p14:creationId xmlns:p14="http://schemas.microsoft.com/office/powerpoint/2010/main" val="59113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3BF0D5-54ED-33EA-73A6-76357D5C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Forløbets formål er…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BAEB1C5-6D95-0712-889D-3E9787F128A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da-DK" sz="2000" dirty="0"/>
          </a:p>
          <a:p>
            <a:pPr marL="457200" indent="-457200">
              <a:buFont typeface="+mj-lt"/>
              <a:buAutoNum type="arabicPeriod"/>
            </a:pPr>
            <a:r>
              <a:rPr lang="da-DK" sz="2000" dirty="0"/>
              <a:t>At hjælpe organisationen med at </a:t>
            </a:r>
            <a:r>
              <a:rPr lang="da-DK" sz="2000" b="1" dirty="0"/>
              <a:t>være på forkant</a:t>
            </a:r>
            <a:r>
              <a:rPr lang="da-DK" sz="2000" dirty="0"/>
              <a:t> ved at have fokus på de forandringer, der sker i vores omverden, vores organisation og vores ledelsesopgave</a:t>
            </a:r>
          </a:p>
          <a:p>
            <a:pPr marL="457200" indent="-457200">
              <a:buFont typeface="+mj-lt"/>
              <a:buAutoNum type="arabicPeriod"/>
            </a:pPr>
            <a:endParaRPr lang="da-DK" sz="2000" dirty="0"/>
          </a:p>
          <a:p>
            <a:pPr marL="457200" indent="-457200">
              <a:buFont typeface="+mj-lt"/>
              <a:buAutoNum type="arabicPeriod"/>
            </a:pPr>
            <a:endParaRPr lang="da-DK" sz="2000" dirty="0"/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At hjælpe os med at </a:t>
            </a:r>
            <a:r>
              <a:rPr lang="da-DK" b="1" dirty="0"/>
              <a:t>løfte den strategiske ledelsesrolle</a:t>
            </a:r>
            <a:r>
              <a:rPr lang="da-DK" dirty="0"/>
              <a:t>, der følger med disse forandringer</a:t>
            </a:r>
          </a:p>
          <a:p>
            <a:pPr marL="457200" indent="-457200">
              <a:buFont typeface="+mj-lt"/>
              <a:buAutoNum type="arabicPeriod"/>
            </a:pPr>
            <a:endParaRPr lang="da-DK" dirty="0"/>
          </a:p>
          <a:p>
            <a:pPr marL="457200" indent="-457200">
              <a:buFont typeface="+mj-lt"/>
              <a:buAutoNum type="arabicPeriod"/>
            </a:pPr>
            <a:endParaRPr lang="da-DK" dirty="0"/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At hjælpe os til hele tiden at overveje: </a:t>
            </a:r>
            <a:r>
              <a:rPr lang="da-DK" b="1" dirty="0"/>
              <a:t>Hvordan kan vi – fra vores position – bidraget til fremtidens velfærd, når selve fundamentet for at skabe velfærd er i forandring?</a:t>
            </a:r>
          </a:p>
          <a:p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220086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73995C4-E002-FFD7-5554-F2B07E60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 bruger seminarerne til at holde vidvinkel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9BF48F72-3E35-1EFB-1353-342EBCAFC8C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På seminarerne tager vi forskellige temaer op, som udfordrer og forandrer den strategiske ledelsesrolle. De overordnede overskrifter er: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Forandringer i vores omverden</a:t>
            </a:r>
            <a:r>
              <a:rPr lang="da-DK" dirty="0"/>
              <a:t> – lokalt, nationalt, internationalt</a:t>
            </a:r>
          </a:p>
          <a:p>
            <a:endParaRPr lang="da-DK" dirty="0"/>
          </a:p>
          <a:p>
            <a:r>
              <a:rPr lang="da-DK" b="1" dirty="0"/>
              <a:t>Forandringer i vores organisation</a:t>
            </a:r>
            <a:r>
              <a:rPr lang="da-DK" dirty="0"/>
              <a:t> – kerneopgaver, strategi, nye balancer</a:t>
            </a:r>
          </a:p>
          <a:p>
            <a:endParaRPr lang="da-DK" dirty="0"/>
          </a:p>
          <a:p>
            <a:r>
              <a:rPr lang="da-DK" b="1" dirty="0"/>
              <a:t>Forandringer i vores ledelsesopgaver</a:t>
            </a:r>
            <a:r>
              <a:rPr lang="da-DK" dirty="0"/>
              <a:t> – opad, udad, på tværs og ind i egne afdelinger</a:t>
            </a:r>
          </a:p>
        </p:txBody>
      </p:sp>
    </p:spTree>
    <p:extLst>
      <p:ext uri="{BB962C8B-B14F-4D97-AF65-F5344CB8AC3E}">
        <p14:creationId xmlns:p14="http://schemas.microsoft.com/office/powerpoint/2010/main" val="1030402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75F229-C4D5-DCC6-7C43-9CC680F1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Vi gør halvlegene til spilletid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11C1B7B-9823-066E-DADF-BD52217AE01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sz="20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da-DK" dirty="0"/>
              <a:t>Vi skal </a:t>
            </a:r>
            <a:r>
              <a:rPr lang="da-DK" b="1" dirty="0"/>
              <a:t>flytte os sammen</a:t>
            </a:r>
            <a:r>
              <a:rPr lang="da-DK" dirty="0"/>
              <a:t> hen over det 2 årige forløb.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Derfor binder vi forløbet sammen via forskellige </a:t>
            </a:r>
            <a:r>
              <a:rPr lang="da-DK" b="1" dirty="0"/>
              <a:t>mellemrumsaktiviteter</a:t>
            </a:r>
            <a:r>
              <a:rPr lang="da-DK" dirty="0"/>
              <a:t> mellem seminarerne.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Vi samler løbende vores læring op og </a:t>
            </a:r>
            <a:r>
              <a:rPr lang="da-DK" b="1" dirty="0"/>
              <a:t>fastholder</a:t>
            </a:r>
            <a:r>
              <a:rPr lang="da-DK" dirty="0"/>
              <a:t> den, så flere end vi kan få glæde af den – og så det bliver muligt for nye at komme til.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 er Strategisk Ledelsesforums </a:t>
            </a:r>
            <a:r>
              <a:rPr lang="da-DK" b="1" dirty="0"/>
              <a:t>eget forløb</a:t>
            </a:r>
            <a:r>
              <a:rPr lang="da-DK" dirty="0"/>
              <a:t>. Derfor skal vi også selv være med til løbende at sætte ord på vores læring.</a:t>
            </a:r>
          </a:p>
        </p:txBody>
      </p:sp>
    </p:spTree>
    <p:extLst>
      <p:ext uri="{BB962C8B-B14F-4D97-AF65-F5344CB8AC3E}">
        <p14:creationId xmlns:p14="http://schemas.microsoft.com/office/powerpoint/2010/main" val="45893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81781-FEDE-4A5E-2DA1-EF81E60AE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Seminarer og mellemrum</a:t>
            </a:r>
          </a:p>
        </p:txBody>
      </p:sp>
    </p:spTree>
    <p:extLst>
      <p:ext uri="{BB962C8B-B14F-4D97-AF65-F5344CB8AC3E}">
        <p14:creationId xmlns:p14="http://schemas.microsoft.com/office/powerpoint/2010/main" val="1719094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: afrundede hjørner 40">
            <a:extLst>
              <a:ext uri="{FF2B5EF4-FFF2-40B4-BE49-F238E27FC236}">
                <a16:creationId xmlns:a16="http://schemas.microsoft.com/office/drawing/2014/main" id="{40B06A02-E3B8-FB90-EC7A-6FCC8ECD807E}"/>
              </a:ext>
            </a:extLst>
          </p:cNvPr>
          <p:cNvSpPr/>
          <p:nvPr/>
        </p:nvSpPr>
        <p:spPr>
          <a:xfrm>
            <a:off x="190561" y="3391419"/>
            <a:ext cx="9523724" cy="2987675"/>
          </a:xfrm>
          <a:prstGeom prst="roundRect">
            <a:avLst>
              <a:gd name="adj" fmla="val 780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2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ktangel: afrundede hjørner 35">
            <a:extLst>
              <a:ext uri="{FF2B5EF4-FFF2-40B4-BE49-F238E27FC236}">
                <a16:creationId xmlns:a16="http://schemas.microsoft.com/office/drawing/2014/main" id="{318855CA-0AC0-29E3-F87F-D8B63B4896AD}"/>
              </a:ext>
            </a:extLst>
          </p:cNvPr>
          <p:cNvSpPr/>
          <p:nvPr/>
        </p:nvSpPr>
        <p:spPr>
          <a:xfrm>
            <a:off x="190561" y="908667"/>
            <a:ext cx="9524879" cy="2589150"/>
          </a:xfrm>
          <a:prstGeom prst="roundRect">
            <a:avLst>
              <a:gd name="adj" fmla="val 6736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21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C9C8D1-BE7D-578E-F0FF-97BBAF803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587" y="239711"/>
            <a:ext cx="9460698" cy="559523"/>
          </a:xfrm>
        </p:spPr>
        <p:txBody>
          <a:bodyPr>
            <a:norm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3035">
                <a:latin typeface="Arial Black"/>
              </a:rPr>
              <a:t>Nye veje i ledelse 2024 - 2025 – overblik</a:t>
            </a:r>
            <a:endParaRPr lang="da-DK" sz="3035"/>
          </a:p>
        </p:txBody>
      </p:sp>
      <p:sp>
        <p:nvSpPr>
          <p:cNvPr id="31" name="Pentagon 51">
            <a:extLst>
              <a:ext uri="{FF2B5EF4-FFF2-40B4-BE49-F238E27FC236}">
                <a16:creationId xmlns:a16="http://schemas.microsoft.com/office/drawing/2014/main" id="{7C2D56B7-A808-5E68-F30B-12CB1AFBE0E1}"/>
              </a:ext>
            </a:extLst>
          </p:cNvPr>
          <p:cNvSpPr/>
          <p:nvPr/>
        </p:nvSpPr>
        <p:spPr>
          <a:xfrm>
            <a:off x="179645" y="6295165"/>
            <a:ext cx="9573755" cy="236637"/>
          </a:xfrm>
          <a:prstGeom prst="homePlate">
            <a:avLst>
              <a:gd name="adj" fmla="val 38997"/>
            </a:avLst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868" b="0" i="0" u="none" strike="noStrike" kern="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Pentagon 51">
            <a:extLst>
              <a:ext uri="{FF2B5EF4-FFF2-40B4-BE49-F238E27FC236}">
                <a16:creationId xmlns:a16="http://schemas.microsoft.com/office/drawing/2014/main" id="{6E2A011B-52BA-5E6D-CF92-599FE2CC3A45}"/>
              </a:ext>
            </a:extLst>
          </p:cNvPr>
          <p:cNvSpPr/>
          <p:nvPr/>
        </p:nvSpPr>
        <p:spPr>
          <a:xfrm>
            <a:off x="456629" y="2196399"/>
            <a:ext cx="1335958" cy="116478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Februar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VORES VERDEN   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Udsyn: </a:t>
            </a:r>
            <a:r>
              <a:rPr kumimoji="0" lang="da-DK" sz="777" b="1" i="0" u="none" strike="noStrike" kern="0" cap="none" spc="0" normalizeH="0" baseline="0" noProof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SLFs</a:t>
            </a: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egen analyse</a:t>
            </a: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af forandringer i omverden, organisation og opgave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Eddie, Henrik og Tyge</a:t>
            </a:r>
          </a:p>
        </p:txBody>
      </p:sp>
      <p:sp>
        <p:nvSpPr>
          <p:cNvPr id="6" name="TextBox 50">
            <a:extLst>
              <a:ext uri="{FF2B5EF4-FFF2-40B4-BE49-F238E27FC236}">
                <a16:creationId xmlns:a16="http://schemas.microsoft.com/office/drawing/2014/main" id="{5EDF99AE-020D-4F15-5841-3463068FC9BA}"/>
              </a:ext>
            </a:extLst>
          </p:cNvPr>
          <p:cNvSpPr txBox="1"/>
          <p:nvPr/>
        </p:nvSpPr>
        <p:spPr>
          <a:xfrm>
            <a:off x="6671966" y="6255803"/>
            <a:ext cx="1402319" cy="312038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554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2025</a:t>
            </a:r>
            <a:endParaRPr kumimoji="0" lang="da-DK" sz="1554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Pentagon 51">
            <a:extLst>
              <a:ext uri="{FF2B5EF4-FFF2-40B4-BE49-F238E27FC236}">
                <a16:creationId xmlns:a16="http://schemas.microsoft.com/office/drawing/2014/main" id="{BAC5FF9C-1088-9758-6DB0-D5B9581337A1}"/>
              </a:ext>
            </a:extLst>
          </p:cNvPr>
          <p:cNvSpPr/>
          <p:nvPr/>
        </p:nvSpPr>
        <p:spPr>
          <a:xfrm>
            <a:off x="1366206" y="1176627"/>
            <a:ext cx="1382023" cy="96728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April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KAMPEN OM OPMÆRKSOMHED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 v. </a:t>
            </a: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Ove K. Pedersen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Heidi og Heidi</a:t>
            </a:r>
          </a:p>
        </p:txBody>
      </p:sp>
      <p:sp>
        <p:nvSpPr>
          <p:cNvPr id="11" name="Pentagon 51">
            <a:extLst>
              <a:ext uri="{FF2B5EF4-FFF2-40B4-BE49-F238E27FC236}">
                <a16:creationId xmlns:a16="http://schemas.microsoft.com/office/drawing/2014/main" id="{880339AB-9C8F-902B-A557-C5DB726E3F07}"/>
              </a:ext>
            </a:extLst>
          </p:cNvPr>
          <p:cNvSpPr/>
          <p:nvPr/>
        </p:nvSpPr>
        <p:spPr>
          <a:xfrm>
            <a:off x="1850659" y="2190370"/>
            <a:ext cx="1756062" cy="117081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Juni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VELFÆRD OG KLIMA UNDER PRES – PARADOKSER, NÅR DET RIGTIGE MØDER DET MULIGE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 v. </a:t>
            </a: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Michael Svarer og Mads Leth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Følgeforskning</a:t>
            </a:r>
          </a:p>
        </p:txBody>
      </p:sp>
      <p:sp>
        <p:nvSpPr>
          <p:cNvPr id="16" name="Pentagon 51">
            <a:extLst>
              <a:ext uri="{FF2B5EF4-FFF2-40B4-BE49-F238E27FC236}">
                <a16:creationId xmlns:a16="http://schemas.microsoft.com/office/drawing/2014/main" id="{97E9EA5C-B61E-23A5-6EC7-D24B60B2A21B}"/>
              </a:ext>
            </a:extLst>
          </p:cNvPr>
          <p:cNvSpPr/>
          <p:nvPr/>
        </p:nvSpPr>
        <p:spPr>
          <a:xfrm>
            <a:off x="2897955" y="1176627"/>
            <a:ext cx="1517577" cy="96728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Oktober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AI – KUNSTIGT ELLER VIRKELIGT? 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  </a:t>
            </a: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Lisbeth Knudsen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DSG Lone og Signe</a:t>
            </a:r>
          </a:p>
        </p:txBody>
      </p:sp>
      <p:sp>
        <p:nvSpPr>
          <p:cNvPr id="18" name="Pentagon 51">
            <a:extLst>
              <a:ext uri="{FF2B5EF4-FFF2-40B4-BE49-F238E27FC236}">
                <a16:creationId xmlns:a16="http://schemas.microsoft.com/office/drawing/2014/main" id="{4375CD9A-D909-5627-74F7-58B8E4892A87}"/>
              </a:ext>
            </a:extLst>
          </p:cNvPr>
          <p:cNvSpPr/>
          <p:nvPr/>
        </p:nvSpPr>
        <p:spPr>
          <a:xfrm>
            <a:off x="3664793" y="2196400"/>
            <a:ext cx="1460121" cy="114655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November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LEDELSE, DER RUSTER ORG. TIL FREMTIDEN</a:t>
            </a:r>
            <a:endParaRPr kumimoji="0" lang="da-DK" sz="777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 </a:t>
            </a:r>
            <a:r>
              <a:rPr kumimoji="0" lang="da-DK" sz="725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Anders Winnerskjold, Nicolai Wammen, Rane Willerslev og Mads Leth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SLF - personlige ledelsesgrundlag.</a:t>
            </a:r>
          </a:p>
        </p:txBody>
      </p:sp>
      <p:sp>
        <p:nvSpPr>
          <p:cNvPr id="53" name="Pentagon 51">
            <a:extLst>
              <a:ext uri="{FF2B5EF4-FFF2-40B4-BE49-F238E27FC236}">
                <a16:creationId xmlns:a16="http://schemas.microsoft.com/office/drawing/2014/main" id="{667025D2-4280-D650-75FB-69EABC7CCA11}"/>
              </a:ext>
            </a:extLst>
          </p:cNvPr>
          <p:cNvSpPr/>
          <p:nvPr/>
        </p:nvSpPr>
        <p:spPr>
          <a:xfrm>
            <a:off x="5229249" y="2217050"/>
            <a:ext cx="1382023" cy="114412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Februar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FORBEREDELSE AF NYT BYRÅD 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Udsyn: v. medlem af </a:t>
            </a: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§17.4 udvalget</a:t>
            </a: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</a:t>
            </a:r>
            <a:endParaRPr kumimoji="0" lang="da-DK" sz="777" b="1" i="0" u="none" strike="noStrike" kern="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SLF</a:t>
            </a:r>
          </a:p>
        </p:txBody>
      </p:sp>
      <p:sp>
        <p:nvSpPr>
          <p:cNvPr id="54" name="Pentagon 51">
            <a:extLst>
              <a:ext uri="{FF2B5EF4-FFF2-40B4-BE49-F238E27FC236}">
                <a16:creationId xmlns:a16="http://schemas.microsoft.com/office/drawing/2014/main" id="{64EF73A7-3697-A588-1B78-D52D8B86F74E}"/>
              </a:ext>
            </a:extLst>
          </p:cNvPr>
          <p:cNvSpPr/>
          <p:nvPr/>
        </p:nvSpPr>
        <p:spPr>
          <a:xfrm>
            <a:off x="5839668" y="1176627"/>
            <a:ext cx="1382023" cy="96728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April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KLAR TIL KOMMUNALVALG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 v. </a:t>
            </a: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Michael Bang Petersen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SLF</a:t>
            </a:r>
          </a:p>
        </p:txBody>
      </p:sp>
      <p:sp>
        <p:nvSpPr>
          <p:cNvPr id="55" name="Pentagon 51">
            <a:extLst>
              <a:ext uri="{FF2B5EF4-FFF2-40B4-BE49-F238E27FC236}">
                <a16:creationId xmlns:a16="http://schemas.microsoft.com/office/drawing/2014/main" id="{7780D91C-BFD0-1CA8-C1ED-16B013DC78C0}"/>
              </a:ext>
            </a:extLst>
          </p:cNvPr>
          <p:cNvSpPr/>
          <p:nvPr/>
        </p:nvSpPr>
        <p:spPr>
          <a:xfrm>
            <a:off x="6669542" y="2217050"/>
            <a:ext cx="1382023" cy="111783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Juni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FRA ÉN TIL FLERE BUNDLINJER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Udsyn: fx v.</a:t>
            </a: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Michael </a:t>
            </a:r>
            <a:r>
              <a:rPr kumimoji="0" lang="da-DK" sz="777" b="1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Birkjær</a:t>
            </a: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/ Emma Holten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SLF</a:t>
            </a:r>
          </a:p>
        </p:txBody>
      </p:sp>
      <p:sp>
        <p:nvSpPr>
          <p:cNvPr id="56" name="Pentagon 51">
            <a:extLst>
              <a:ext uri="{FF2B5EF4-FFF2-40B4-BE49-F238E27FC236}">
                <a16:creationId xmlns:a16="http://schemas.microsoft.com/office/drawing/2014/main" id="{9DD9984D-D4B7-4CAD-2EB9-2B8D95BEE784}"/>
              </a:ext>
            </a:extLst>
          </p:cNvPr>
          <p:cNvSpPr/>
          <p:nvPr/>
        </p:nvSpPr>
        <p:spPr>
          <a:xfrm>
            <a:off x="7329186" y="1176626"/>
            <a:ext cx="1382023" cy="96728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Oktober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FRISÆTTELSE AF DEN OFFENTLIGE SEKTOR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 fx v. </a:t>
            </a: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Tina Øllgaard Bentzen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SLF</a:t>
            </a:r>
          </a:p>
        </p:txBody>
      </p:sp>
      <p:sp>
        <p:nvSpPr>
          <p:cNvPr id="57" name="Pentagon 51">
            <a:extLst>
              <a:ext uri="{FF2B5EF4-FFF2-40B4-BE49-F238E27FC236}">
                <a16:creationId xmlns:a16="http://schemas.microsoft.com/office/drawing/2014/main" id="{B1B1A368-7BFF-CBBA-598D-398E0F92A64A}"/>
              </a:ext>
            </a:extLst>
          </p:cNvPr>
          <p:cNvSpPr/>
          <p:nvPr/>
        </p:nvSpPr>
        <p:spPr>
          <a:xfrm>
            <a:off x="8111581" y="2216898"/>
            <a:ext cx="1517576" cy="112433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November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HVORDAN SER FREMTIDENS VELFÆRD UD?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777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Udsyn: v. </a:t>
            </a: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minister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Indblik: SLF</a:t>
            </a:r>
          </a:p>
        </p:txBody>
      </p:sp>
      <p:sp>
        <p:nvSpPr>
          <p:cNvPr id="58" name="Pentagon 51">
            <a:extLst>
              <a:ext uri="{FF2B5EF4-FFF2-40B4-BE49-F238E27FC236}">
                <a16:creationId xmlns:a16="http://schemas.microsoft.com/office/drawing/2014/main" id="{750E93BB-6A5C-3CBD-991C-96C3651154DB}"/>
              </a:ext>
            </a:extLst>
          </p:cNvPr>
          <p:cNvSpPr/>
          <p:nvPr/>
        </p:nvSpPr>
        <p:spPr>
          <a:xfrm>
            <a:off x="454891" y="3593981"/>
            <a:ext cx="2293339" cy="6305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Februar-april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Dialog om, hvad </a:t>
            </a:r>
            <a:r>
              <a:rPr kumimoji="0" lang="da-DK" sz="777" b="0" i="0" u="none" strike="noStrike" kern="0" cap="none" spc="0" normalizeH="0" baseline="0" noProof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SLFs</a:t>
            </a: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egen analyse af større forandringer i omverden, organisation og opgaver betyder for det personlige ledelsesgrundlag </a:t>
            </a:r>
          </a:p>
        </p:txBody>
      </p:sp>
      <p:sp>
        <p:nvSpPr>
          <p:cNvPr id="59" name="Pentagon 51">
            <a:extLst>
              <a:ext uri="{FF2B5EF4-FFF2-40B4-BE49-F238E27FC236}">
                <a16:creationId xmlns:a16="http://schemas.microsoft.com/office/drawing/2014/main" id="{1F992573-4EA9-5201-C1BF-7228DBAC2121}"/>
              </a:ext>
            </a:extLst>
          </p:cNvPr>
          <p:cNvSpPr/>
          <p:nvPr/>
        </p:nvSpPr>
        <p:spPr>
          <a:xfrm>
            <a:off x="1042368" y="4273242"/>
            <a:ext cx="2670633" cy="6305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April-juni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 personlige ledelsesgrundlag med afsæt i udsyn/indblik: Hvad betyder kampen om opmærksomhed og rammerne for politiske prioriteringer for min ledelsesopgave og –rolle?</a:t>
            </a:r>
          </a:p>
        </p:txBody>
      </p:sp>
      <p:sp>
        <p:nvSpPr>
          <p:cNvPr id="60" name="Pentagon 51">
            <a:extLst>
              <a:ext uri="{FF2B5EF4-FFF2-40B4-BE49-F238E27FC236}">
                <a16:creationId xmlns:a16="http://schemas.microsoft.com/office/drawing/2014/main" id="{A39DE75F-47B1-6046-B7F2-B85AB9D84DFF}"/>
              </a:ext>
            </a:extLst>
          </p:cNvPr>
          <p:cNvSpPr/>
          <p:nvPr/>
        </p:nvSpPr>
        <p:spPr>
          <a:xfrm>
            <a:off x="1596858" y="4940606"/>
            <a:ext cx="3044307" cy="6278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Juni-oktober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 personlige ledelsesgrundlag med afsæt i udsyn/indblik: Hvad betyder sammenhængen mellem de svære velfærdsprioriteringer, klima og øvrige vilde problemer for min ledelsesopgave og –rolle? Kan paradoksledelse være en hjælp?</a:t>
            </a:r>
          </a:p>
        </p:txBody>
      </p:sp>
      <p:sp>
        <p:nvSpPr>
          <p:cNvPr id="61" name="Pentagon 51">
            <a:extLst>
              <a:ext uri="{FF2B5EF4-FFF2-40B4-BE49-F238E27FC236}">
                <a16:creationId xmlns:a16="http://schemas.microsoft.com/office/drawing/2014/main" id="{6EF4728C-3801-E1FE-1002-F3B0D867D902}"/>
              </a:ext>
            </a:extLst>
          </p:cNvPr>
          <p:cNvSpPr/>
          <p:nvPr/>
        </p:nvSpPr>
        <p:spPr>
          <a:xfrm>
            <a:off x="2325282" y="5614772"/>
            <a:ext cx="2799633" cy="6538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Oktober-november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Det personlige ledelsesgrundlag med afsæt i udsyn/indblik: Betydningen af AI for fremtidens velfærd – og hvordan påvirker AI mig som leder? Hvad med kriser og beredskab?</a:t>
            </a:r>
          </a:p>
        </p:txBody>
      </p:sp>
      <p:sp>
        <p:nvSpPr>
          <p:cNvPr id="3" name="Pentagon 51">
            <a:extLst>
              <a:ext uri="{FF2B5EF4-FFF2-40B4-BE49-F238E27FC236}">
                <a16:creationId xmlns:a16="http://schemas.microsoft.com/office/drawing/2014/main" id="{6FC8BF28-71A5-7B70-E091-97CB501A03C6}"/>
              </a:ext>
            </a:extLst>
          </p:cNvPr>
          <p:cNvSpPr/>
          <p:nvPr/>
        </p:nvSpPr>
        <p:spPr>
          <a:xfrm>
            <a:off x="5301731" y="3593981"/>
            <a:ext cx="2504792" cy="630520"/>
          </a:xfrm>
          <a:prstGeom prst="roundRect">
            <a:avLst/>
          </a:prstGeom>
          <a:solidFill>
            <a:srgbClr val="DCE7E6">
              <a:alpha val="69804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Februar-april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Dialog om, hvad analyser af nationale reformer og tendenser, regeringens prognoser for fremtidens velfærd og det lokale arbejde med at forberede nyt byråd betyder for et nyt fælles ledelsesgrundlag</a:t>
            </a:r>
          </a:p>
        </p:txBody>
      </p:sp>
      <p:sp>
        <p:nvSpPr>
          <p:cNvPr id="4" name="Pentagon 51">
            <a:extLst>
              <a:ext uri="{FF2B5EF4-FFF2-40B4-BE49-F238E27FC236}">
                <a16:creationId xmlns:a16="http://schemas.microsoft.com/office/drawing/2014/main" id="{211D56A0-5A65-A1BE-65CB-912E2985B8C7}"/>
              </a:ext>
            </a:extLst>
          </p:cNvPr>
          <p:cNvSpPr/>
          <p:nvPr/>
        </p:nvSpPr>
        <p:spPr>
          <a:xfrm>
            <a:off x="5839667" y="4273242"/>
            <a:ext cx="2600615" cy="613835"/>
          </a:xfrm>
          <a:prstGeom prst="roundRect">
            <a:avLst/>
          </a:prstGeom>
          <a:solidFill>
            <a:srgbClr val="DCE7E6">
              <a:alpha val="69804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April-juni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Udvikling af et fælles ledelsesgrundlag med afsæt i udsyn/indblik: Hvad betyder de aktuelle tendenser i demokrati og kommunalvalg for vores fælles strategiske ledelsesopgave og –rolle?</a:t>
            </a:r>
          </a:p>
        </p:txBody>
      </p:sp>
      <p:sp>
        <p:nvSpPr>
          <p:cNvPr id="5" name="Pentagon 51">
            <a:extLst>
              <a:ext uri="{FF2B5EF4-FFF2-40B4-BE49-F238E27FC236}">
                <a16:creationId xmlns:a16="http://schemas.microsoft.com/office/drawing/2014/main" id="{5CAF678A-FEA4-0F08-14D7-3AFAA45E94B8}"/>
              </a:ext>
            </a:extLst>
          </p:cNvPr>
          <p:cNvSpPr/>
          <p:nvPr/>
        </p:nvSpPr>
        <p:spPr>
          <a:xfrm>
            <a:off x="6389826" y="4930043"/>
            <a:ext cx="2579688" cy="623061"/>
          </a:xfrm>
          <a:prstGeom prst="roundRect">
            <a:avLst/>
          </a:prstGeom>
          <a:solidFill>
            <a:srgbClr val="DCE7E6">
              <a:alpha val="69804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Juni-oktober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Udvikling af et fælles ledelsesgrundlag med afsæt i udsyn/indblik: Hvad betyder udviklingen af flere bundlinjer og nye typer investeringer for vores fælles strategiske ledelsesopgave og –rolle?</a:t>
            </a:r>
          </a:p>
        </p:txBody>
      </p:sp>
      <p:sp>
        <p:nvSpPr>
          <p:cNvPr id="7" name="Pentagon 51">
            <a:extLst>
              <a:ext uri="{FF2B5EF4-FFF2-40B4-BE49-F238E27FC236}">
                <a16:creationId xmlns:a16="http://schemas.microsoft.com/office/drawing/2014/main" id="{A23FC72C-AFA6-6099-B8C3-27B467805A74}"/>
              </a:ext>
            </a:extLst>
          </p:cNvPr>
          <p:cNvSpPr/>
          <p:nvPr/>
        </p:nvSpPr>
        <p:spPr>
          <a:xfrm>
            <a:off x="6896032" y="5616639"/>
            <a:ext cx="2733126" cy="634572"/>
          </a:xfrm>
          <a:prstGeom prst="roundRect">
            <a:avLst/>
          </a:prstGeom>
          <a:solidFill>
            <a:srgbClr val="DCE7E6">
              <a:alpha val="69804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Oktober-november</a:t>
            </a:r>
          </a:p>
          <a:p>
            <a:pPr marL="0" marR="0" lvl="0" indent="0" algn="l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Afrunding på arbejdet med fælles ledelsesgrundlag med afsæt i udsyn/indblik: Frisættelse – ved vi, hvad der virker? Og hvad betyder den igangværende frisættelse for vores fælles strategiske ledelsesopgave og –rolle?</a:t>
            </a:r>
          </a:p>
        </p:txBody>
      </p:sp>
      <p:sp>
        <p:nvSpPr>
          <p:cNvPr id="8" name="Pentagon 51">
            <a:extLst>
              <a:ext uri="{FF2B5EF4-FFF2-40B4-BE49-F238E27FC236}">
                <a16:creationId xmlns:a16="http://schemas.microsoft.com/office/drawing/2014/main" id="{BC6C5A91-BDFC-7046-E038-4645D051F2AE}"/>
              </a:ext>
            </a:extLst>
          </p:cNvPr>
          <p:cNvSpPr/>
          <p:nvPr/>
        </p:nvSpPr>
        <p:spPr>
          <a:xfrm rot="16200000">
            <a:off x="4058032" y="4463892"/>
            <a:ext cx="1760442" cy="37332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PERSONLIGE</a:t>
            </a: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LEDELSESGRUNDLAG</a:t>
            </a:r>
          </a:p>
        </p:txBody>
      </p:sp>
      <p:sp>
        <p:nvSpPr>
          <p:cNvPr id="9" name="Pentagon 51">
            <a:extLst>
              <a:ext uri="{FF2B5EF4-FFF2-40B4-BE49-F238E27FC236}">
                <a16:creationId xmlns:a16="http://schemas.microsoft.com/office/drawing/2014/main" id="{4DBD0A40-3D3F-D787-72C2-A2FA2835623F}"/>
              </a:ext>
            </a:extLst>
          </p:cNvPr>
          <p:cNvSpPr/>
          <p:nvPr/>
        </p:nvSpPr>
        <p:spPr>
          <a:xfrm rot="16200000">
            <a:off x="8564822" y="4472016"/>
            <a:ext cx="1744195" cy="373322"/>
          </a:xfrm>
          <a:prstGeom prst="roundRect">
            <a:avLst/>
          </a:prstGeom>
          <a:solidFill>
            <a:srgbClr val="DCE7E6">
              <a:alpha val="69804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72170" tIns="36085" rIns="72170" bIns="36085" rtlCol="0" anchor="ctr"/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77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FÆLLES</a:t>
            </a: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b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da-DK" sz="777" b="0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LEDELSESGRUNDLAG</a:t>
            </a:r>
          </a:p>
        </p:txBody>
      </p:sp>
      <p:sp>
        <p:nvSpPr>
          <p:cNvPr id="12" name="TextBox 50">
            <a:extLst>
              <a:ext uri="{FF2B5EF4-FFF2-40B4-BE49-F238E27FC236}">
                <a16:creationId xmlns:a16="http://schemas.microsoft.com/office/drawing/2014/main" id="{2AD53628-912D-88ED-F751-7E777D471669}"/>
              </a:ext>
            </a:extLst>
          </p:cNvPr>
          <p:cNvSpPr txBox="1"/>
          <p:nvPr/>
        </p:nvSpPr>
        <p:spPr>
          <a:xfrm rot="16200000">
            <a:off x="-543049" y="2064243"/>
            <a:ext cx="1719479" cy="25225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166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UDSYN &amp; INDSIGT</a:t>
            </a:r>
            <a:endParaRPr kumimoji="0" lang="da-DK" sz="1166" b="1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50">
            <a:extLst>
              <a:ext uri="{FF2B5EF4-FFF2-40B4-BE49-F238E27FC236}">
                <a16:creationId xmlns:a16="http://schemas.microsoft.com/office/drawing/2014/main" id="{21F19271-6CAC-82DD-3CCF-24908F181BB7}"/>
              </a:ext>
            </a:extLst>
          </p:cNvPr>
          <p:cNvSpPr txBox="1"/>
          <p:nvPr/>
        </p:nvSpPr>
        <p:spPr>
          <a:xfrm rot="16200000">
            <a:off x="-541894" y="4832916"/>
            <a:ext cx="1719479" cy="25225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166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MELLEMRUM</a:t>
            </a:r>
            <a:endParaRPr kumimoji="0" lang="da-DK" sz="1166" b="1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pic>
        <p:nvPicPr>
          <p:cNvPr id="15" name="Billede 14" descr="Et billede, der indeholder ur, cirkel, Font/skrifttype, skærmbillede&#10;&#10;Automatisk genereret beskrivelse">
            <a:extLst>
              <a:ext uri="{FF2B5EF4-FFF2-40B4-BE49-F238E27FC236}">
                <a16:creationId xmlns:a16="http://schemas.microsoft.com/office/drawing/2014/main" id="{BFD2FFAA-1B6D-C5F8-4949-F3D4D7A688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07247">
            <a:off x="235032" y="975384"/>
            <a:ext cx="351413" cy="423926"/>
          </a:xfrm>
          <a:prstGeom prst="rect">
            <a:avLst/>
          </a:prstGeom>
        </p:spPr>
      </p:pic>
      <p:pic>
        <p:nvPicPr>
          <p:cNvPr id="17" name="Billede 16" descr="Et billede, der indeholder Font/skrifttype, Grafik, symbol, cirkel&#10;&#10;Automatisk genereret beskrivelse">
            <a:extLst>
              <a:ext uri="{FF2B5EF4-FFF2-40B4-BE49-F238E27FC236}">
                <a16:creationId xmlns:a16="http://schemas.microsoft.com/office/drawing/2014/main" id="{369939BA-1CA6-F0D3-643D-73430C2852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7669">
            <a:off x="144306" y="5791939"/>
            <a:ext cx="458072" cy="398552"/>
          </a:xfrm>
          <a:prstGeom prst="rect">
            <a:avLst/>
          </a:prstGeom>
        </p:spPr>
      </p:pic>
      <p:pic>
        <p:nvPicPr>
          <p:cNvPr id="19" name="Billede 18" descr="Et billede, der indeholder Grafik, design&#10;&#10;Automatisk genereret beskrivelse">
            <a:extLst>
              <a:ext uri="{FF2B5EF4-FFF2-40B4-BE49-F238E27FC236}">
                <a16:creationId xmlns:a16="http://schemas.microsoft.com/office/drawing/2014/main" id="{501E90BA-FBCA-3D42-A211-84C7CC3B42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025" y="3348953"/>
            <a:ext cx="786183" cy="338663"/>
          </a:xfrm>
          <a:prstGeom prst="rect">
            <a:avLst/>
          </a:prstGeom>
        </p:spPr>
      </p:pic>
      <p:sp>
        <p:nvSpPr>
          <p:cNvPr id="20" name="TextBox 50">
            <a:extLst>
              <a:ext uri="{FF2B5EF4-FFF2-40B4-BE49-F238E27FC236}">
                <a16:creationId xmlns:a16="http://schemas.microsoft.com/office/drawing/2014/main" id="{9F20FC00-7368-212F-7E00-3881DA5148CB}"/>
              </a:ext>
            </a:extLst>
          </p:cNvPr>
          <p:cNvSpPr txBox="1"/>
          <p:nvPr/>
        </p:nvSpPr>
        <p:spPr>
          <a:xfrm>
            <a:off x="1512998" y="6252351"/>
            <a:ext cx="1402319" cy="312038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554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2024</a:t>
            </a:r>
            <a:endParaRPr kumimoji="0" lang="da-DK" sz="1554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50">
            <a:extLst>
              <a:ext uri="{FF2B5EF4-FFF2-40B4-BE49-F238E27FC236}">
                <a16:creationId xmlns:a16="http://schemas.microsoft.com/office/drawing/2014/main" id="{62A3F35B-BA6E-4F23-1D5D-B0AC7A82FF1B}"/>
              </a:ext>
            </a:extLst>
          </p:cNvPr>
          <p:cNvSpPr txBox="1"/>
          <p:nvPr/>
        </p:nvSpPr>
        <p:spPr>
          <a:xfrm>
            <a:off x="5580371" y="6331267"/>
            <a:ext cx="725597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Q1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Box 50">
            <a:extLst>
              <a:ext uri="{FF2B5EF4-FFF2-40B4-BE49-F238E27FC236}">
                <a16:creationId xmlns:a16="http://schemas.microsoft.com/office/drawing/2014/main" id="{8CCAAFCB-3254-99F1-D09C-02876F856769}"/>
              </a:ext>
            </a:extLst>
          </p:cNvPr>
          <p:cNvSpPr txBox="1"/>
          <p:nvPr/>
        </p:nvSpPr>
        <p:spPr>
          <a:xfrm>
            <a:off x="6333327" y="6331267"/>
            <a:ext cx="725597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Q2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TextBox 50">
            <a:extLst>
              <a:ext uri="{FF2B5EF4-FFF2-40B4-BE49-F238E27FC236}">
                <a16:creationId xmlns:a16="http://schemas.microsoft.com/office/drawing/2014/main" id="{E9B128C4-051A-579C-38ED-06BEDE71B27C}"/>
              </a:ext>
            </a:extLst>
          </p:cNvPr>
          <p:cNvSpPr txBox="1"/>
          <p:nvPr/>
        </p:nvSpPr>
        <p:spPr>
          <a:xfrm>
            <a:off x="7687327" y="6327757"/>
            <a:ext cx="626815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Q3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TextBox 50">
            <a:extLst>
              <a:ext uri="{FF2B5EF4-FFF2-40B4-BE49-F238E27FC236}">
                <a16:creationId xmlns:a16="http://schemas.microsoft.com/office/drawing/2014/main" id="{50941D6C-1AFC-07F0-3DF5-D2CB47EB376C}"/>
              </a:ext>
            </a:extLst>
          </p:cNvPr>
          <p:cNvSpPr txBox="1"/>
          <p:nvPr/>
        </p:nvSpPr>
        <p:spPr>
          <a:xfrm>
            <a:off x="8440283" y="6327757"/>
            <a:ext cx="626815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Q4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Box 50">
            <a:extLst>
              <a:ext uri="{FF2B5EF4-FFF2-40B4-BE49-F238E27FC236}">
                <a16:creationId xmlns:a16="http://schemas.microsoft.com/office/drawing/2014/main" id="{AD26BF29-334B-091E-F18C-772555599F30}"/>
              </a:ext>
            </a:extLst>
          </p:cNvPr>
          <p:cNvSpPr txBox="1"/>
          <p:nvPr/>
        </p:nvSpPr>
        <p:spPr>
          <a:xfrm>
            <a:off x="456628" y="6338792"/>
            <a:ext cx="725597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Q1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50">
            <a:extLst>
              <a:ext uri="{FF2B5EF4-FFF2-40B4-BE49-F238E27FC236}">
                <a16:creationId xmlns:a16="http://schemas.microsoft.com/office/drawing/2014/main" id="{DF29D729-64C7-4107-D09A-F3D7759AFD81}"/>
              </a:ext>
            </a:extLst>
          </p:cNvPr>
          <p:cNvSpPr txBox="1"/>
          <p:nvPr/>
        </p:nvSpPr>
        <p:spPr>
          <a:xfrm>
            <a:off x="1209584" y="6338792"/>
            <a:ext cx="725597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Q2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TextBox 50">
            <a:extLst>
              <a:ext uri="{FF2B5EF4-FFF2-40B4-BE49-F238E27FC236}">
                <a16:creationId xmlns:a16="http://schemas.microsoft.com/office/drawing/2014/main" id="{4DFF75F7-39CE-AF21-804B-F5AE07ADE6ED}"/>
              </a:ext>
            </a:extLst>
          </p:cNvPr>
          <p:cNvSpPr txBox="1"/>
          <p:nvPr/>
        </p:nvSpPr>
        <p:spPr>
          <a:xfrm>
            <a:off x="2689050" y="6327756"/>
            <a:ext cx="626815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Q3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50">
            <a:extLst>
              <a:ext uri="{FF2B5EF4-FFF2-40B4-BE49-F238E27FC236}">
                <a16:creationId xmlns:a16="http://schemas.microsoft.com/office/drawing/2014/main" id="{866363CB-9995-8142-EFFE-0DB2E62E9696}"/>
              </a:ext>
            </a:extLst>
          </p:cNvPr>
          <p:cNvSpPr txBox="1"/>
          <p:nvPr/>
        </p:nvSpPr>
        <p:spPr>
          <a:xfrm>
            <a:off x="3442006" y="6327756"/>
            <a:ext cx="626815" cy="177525"/>
          </a:xfrm>
          <a:prstGeom prst="rect">
            <a:avLst/>
          </a:prstGeom>
          <a:noFill/>
        </p:spPr>
        <p:txBody>
          <a:bodyPr wrap="square" lIns="72170" tIns="36085" rIns="72170" bIns="36085" rtlCol="0" anchor="ctr">
            <a:spAutoFit/>
          </a:bodyPr>
          <a:lstStyle>
            <a:defPPr>
              <a:defRPr lang="da-DK"/>
            </a:defPPr>
            <a:lvl1pPr marL="0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429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8581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87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7162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21453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2574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0034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34325" algn="l" defTabSz="808581" rtl="0" eaLnBrk="1" latinLnBrk="0" hangingPunct="1">
              <a:defRPr sz="159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216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8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lumMod val="8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Q4</a:t>
            </a:r>
            <a:endParaRPr kumimoji="0" lang="da-DK" sz="680" b="1" i="0" u="none" strike="noStrike" kern="1200" cap="none" spc="0" normalizeH="0" baseline="0" noProof="0">
              <a:ln>
                <a:noFill/>
              </a:ln>
              <a:solidFill>
                <a:srgbClr val="FFFFFF">
                  <a:lumMod val="85000"/>
                </a:srgbClr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pic>
        <p:nvPicPr>
          <p:cNvPr id="35" name="Billede 34" descr="Et billede, der indeholder Font/skrifttype, Grafik, symbol, cirkel&#10;&#10;Automatisk genereret beskrivelse">
            <a:extLst>
              <a:ext uri="{FF2B5EF4-FFF2-40B4-BE49-F238E27FC236}">
                <a16:creationId xmlns:a16="http://schemas.microsoft.com/office/drawing/2014/main" id="{F693B8E5-40FE-1BDC-5510-6EA5BE018D5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alphaModFix amt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21935" y1="54455" x2="26022" y2="56683"/>
                        <a14:foregroundMark x1="27957" y1="58911" x2="27957" y2="58911"/>
                        <a14:foregroundMark x1="21935" y1="83168" x2="21935" y2="83168"/>
                        <a14:foregroundMark x1="27527" y1="84158" x2="27527" y2="84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137" t="35212" r="55033"/>
          <a:stretch/>
        </p:blipFill>
        <p:spPr>
          <a:xfrm rot="16200000">
            <a:off x="4858663" y="5143942"/>
            <a:ext cx="177180" cy="313785"/>
          </a:xfrm>
          <a:prstGeom prst="rect">
            <a:avLst/>
          </a:prstGeom>
        </p:spPr>
      </p:pic>
      <p:pic>
        <p:nvPicPr>
          <p:cNvPr id="37" name="Billede 36" descr="Et billede, der indeholder ur, cirkel, Font/skrifttype, skærmbillede&#10;&#10;Automatisk genereret beskrivelse">
            <a:extLst>
              <a:ext uri="{FF2B5EF4-FFF2-40B4-BE49-F238E27FC236}">
                <a16:creationId xmlns:a16="http://schemas.microsoft.com/office/drawing/2014/main" id="{7C3C68DF-3727-7BFE-1F44-5582B19C2B7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28380">
            <a:off x="9350061" y="5237111"/>
            <a:ext cx="220465" cy="26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898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3C0C15E-831A-CA6A-7F85-D19C24220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Seminarer med fokus på udsyn og indblik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00BDC4F3-47F0-18F5-A618-30D9B51E56D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196" y="1189475"/>
            <a:ext cx="9163054" cy="55827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da-DK" sz="1200" b="1" dirty="0"/>
              <a:t>Alle seminarer handler om udsyn og indblik.</a:t>
            </a:r>
          </a:p>
          <a:p>
            <a:pPr marL="0" indent="0">
              <a:buNone/>
            </a:pPr>
            <a:r>
              <a:rPr lang="da-DK" sz="1200" dirty="0"/>
              <a:t>På hvert seminar tager vi et aktuelt emne op – en større forandring i vores omverden og/eller organisation, som påvirker ledelsesopgaverne og ledelsesrollen. Den gennemgående overskrift er udsyn og indblik.</a:t>
            </a:r>
            <a:endParaRPr lang="da-DK" sz="1200" dirty="0">
              <a:cs typeface="Arial"/>
            </a:endParaRPr>
          </a:p>
          <a:p>
            <a:pPr marL="0" indent="0">
              <a:buNone/>
            </a:pPr>
            <a:r>
              <a:rPr lang="da-DK" sz="1200" dirty="0"/>
              <a:t>Emnerne for de i alt 10 seminarer er udvalgt med afsæt i dialogerne på Strategisk Ledelsesforums døgnseminar i december 2023, samt den efterfølgende behandling i afdelingernes chefgrupper og Direktørgruppen:</a:t>
            </a:r>
            <a:endParaRPr lang="da-DK" sz="1200" dirty="0">
              <a:cs typeface="Arial"/>
            </a:endParaRPr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endParaRPr lang="da-DK" sz="1200" dirty="0"/>
          </a:p>
          <a:p>
            <a:pPr marL="0" indent="0">
              <a:buNone/>
            </a:pPr>
            <a:r>
              <a:rPr lang="da-DK" sz="1200" b="1" dirty="0"/>
              <a:t>Alle seminarer sigter mod:</a:t>
            </a:r>
            <a:endParaRPr lang="da-DK" sz="1200" b="1" dirty="0"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da-DK" sz="1200" dirty="0"/>
              <a:t>at øge ledernes </a:t>
            </a:r>
            <a:r>
              <a:rPr lang="da-DK" sz="1200" b="1" dirty="0"/>
              <a:t>udsyn</a:t>
            </a:r>
            <a:r>
              <a:rPr lang="da-DK" sz="1200" dirty="0"/>
              <a:t> med hjælp fra inspirerende eksterne oplægsholdere, der taler om de forandringer, der fylder i vores omverden</a:t>
            </a:r>
            <a:endParaRPr lang="da-DK" sz="1200" dirty="0"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da-DK" sz="1200" dirty="0"/>
              <a:t>at øge ledernes </a:t>
            </a:r>
            <a:r>
              <a:rPr lang="da-DK" sz="1200" b="1" dirty="0"/>
              <a:t>indblik</a:t>
            </a:r>
            <a:r>
              <a:rPr lang="da-DK" sz="1200" dirty="0"/>
              <a:t> i hinandens virkeligheder på baggrund af interne oplæg om forandringer i vores organisation. Indblik i §17.4 udvalgets arbejde bliver et fast tilbagevendende punkt i </a:t>
            </a:r>
            <a:r>
              <a:rPr lang="da-DK" sz="1200" dirty="0" err="1"/>
              <a:t>MØCs</a:t>
            </a:r>
            <a:r>
              <a:rPr lang="da-DK" sz="1200" dirty="0"/>
              <a:t> indledning på alle seminarer.</a:t>
            </a:r>
            <a:endParaRPr lang="da-DK" sz="1200" dirty="0">
              <a:cs typeface="Arial"/>
            </a:endParaRPr>
          </a:p>
          <a:p>
            <a:pPr marL="228600" indent="-228600">
              <a:buFont typeface="+mj-lt"/>
              <a:buAutoNum type="arabicPeriod"/>
            </a:pPr>
            <a:r>
              <a:rPr lang="da-DK" sz="1200" dirty="0"/>
              <a:t>at lederne </a:t>
            </a:r>
            <a:r>
              <a:rPr lang="da-DK" sz="1200" b="1" dirty="0"/>
              <a:t>‘mærker sig selv som ledere’</a:t>
            </a:r>
            <a:r>
              <a:rPr lang="da-DK" sz="1200" dirty="0"/>
              <a:t> via dialoger om, hvad forandringerne i omverden, organisation og opgaver betyder for den ledelsesmæssige handlekraft og varetagelse af den strategiske ledelsesrolle: '</a:t>
            </a:r>
            <a:r>
              <a:rPr lang="da-DK" sz="1200" i="1" dirty="0"/>
              <a:t>Hvordan kan vi som embedsværk bidrage positivt til den transformation af velfærdssamfundet, der er i gang. Hvordan kan vi hjælpe fra vores position?</a:t>
            </a:r>
            <a:r>
              <a:rPr lang="da-DK" sz="1200" dirty="0"/>
              <a:t>'</a:t>
            </a:r>
            <a:endParaRPr lang="da-DK" sz="1200" dirty="0">
              <a:cs typeface="Arial"/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A000A491-53D9-B9CF-BE15-9A127DF42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475" y="2479157"/>
            <a:ext cx="4708245" cy="2321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D5415D32-C8A1-108C-60F4-DC98F61C1350}"/>
              </a:ext>
            </a:extLst>
          </p:cNvPr>
          <p:cNvSpPr txBox="1"/>
          <p:nvPr/>
        </p:nvSpPr>
        <p:spPr>
          <a:xfrm>
            <a:off x="5342172" y="4339052"/>
            <a:ext cx="3265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Illustration fra januar-indstillingen om det samlede forløb: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 fra døgnseminaret vedr. forskellige typer forandringer, som SLF skal arbejde med i 2024-2025</a:t>
            </a:r>
          </a:p>
        </p:txBody>
      </p:sp>
      <p:pic>
        <p:nvPicPr>
          <p:cNvPr id="2" name="Billede 1" descr="Et billede, der indeholder ur, cirkel, Font/skrifttype, skærmbillede&#10;&#10;Automatisk genereret beskrivelse">
            <a:extLst>
              <a:ext uri="{FF2B5EF4-FFF2-40B4-BE49-F238E27FC236}">
                <a16:creationId xmlns:a16="http://schemas.microsoft.com/office/drawing/2014/main" id="{CE6EBC99-1784-65C5-CC4B-22447E33A2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20" y="149963"/>
            <a:ext cx="619129" cy="69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367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2022">
  <a:themeElements>
    <a:clrScheme name="Aarhus Kommune 2022">
      <a:dk1>
        <a:srgbClr val="333333"/>
      </a:dk1>
      <a:lt1>
        <a:srgbClr val="FFFFFF"/>
      </a:lt1>
      <a:dk2>
        <a:srgbClr val="FFFFFF"/>
      </a:dk2>
      <a:lt2>
        <a:srgbClr val="FFFFFF"/>
      </a:lt2>
      <a:accent1>
        <a:srgbClr val="364584"/>
      </a:accent1>
      <a:accent2>
        <a:srgbClr val="3B7589"/>
      </a:accent2>
      <a:accent3>
        <a:srgbClr val="59827C"/>
      </a:accent3>
      <a:accent4>
        <a:srgbClr val="5A2C4E"/>
      </a:accent4>
      <a:accent5>
        <a:srgbClr val="BD1D30"/>
      </a:accent5>
      <a:accent6>
        <a:srgbClr val="F5EAE3"/>
      </a:accent6>
      <a:hlink>
        <a:srgbClr val="000000"/>
      </a:hlink>
      <a:folHlink>
        <a:srgbClr val="283593"/>
      </a:folHlink>
    </a:clrScheme>
    <a:fontScheme name="Aa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2022">
  <a:themeElements>
    <a:clrScheme name="Aarhus Kommune 2022">
      <a:dk1>
        <a:srgbClr val="333333"/>
      </a:dk1>
      <a:lt1>
        <a:srgbClr val="FFFFFF"/>
      </a:lt1>
      <a:dk2>
        <a:srgbClr val="FFFFFF"/>
      </a:dk2>
      <a:lt2>
        <a:srgbClr val="FFFFFF"/>
      </a:lt2>
      <a:accent1>
        <a:srgbClr val="364584"/>
      </a:accent1>
      <a:accent2>
        <a:srgbClr val="3B7589"/>
      </a:accent2>
      <a:accent3>
        <a:srgbClr val="59827C"/>
      </a:accent3>
      <a:accent4>
        <a:srgbClr val="5A2C4E"/>
      </a:accent4>
      <a:accent5>
        <a:srgbClr val="BD1D30"/>
      </a:accent5>
      <a:accent6>
        <a:srgbClr val="F5EAE3"/>
      </a:accent6>
      <a:hlink>
        <a:srgbClr val="000000"/>
      </a:hlink>
      <a:folHlink>
        <a:srgbClr val="283593"/>
      </a:folHlink>
    </a:clrScheme>
    <a:fontScheme name="Aa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emplate 2022">
  <a:themeElements>
    <a:clrScheme name="Aarhus Kommune 2022">
      <a:dk1>
        <a:srgbClr val="333333"/>
      </a:dk1>
      <a:lt1>
        <a:srgbClr val="FFFFFF"/>
      </a:lt1>
      <a:dk2>
        <a:srgbClr val="FFFFFF"/>
      </a:dk2>
      <a:lt2>
        <a:srgbClr val="FFFFFF"/>
      </a:lt2>
      <a:accent1>
        <a:srgbClr val="364584"/>
      </a:accent1>
      <a:accent2>
        <a:srgbClr val="3B7589"/>
      </a:accent2>
      <a:accent3>
        <a:srgbClr val="59827C"/>
      </a:accent3>
      <a:accent4>
        <a:srgbClr val="5A2C4E"/>
      </a:accent4>
      <a:accent5>
        <a:srgbClr val="BD1D30"/>
      </a:accent5>
      <a:accent6>
        <a:srgbClr val="F5EAE3"/>
      </a:accent6>
      <a:hlink>
        <a:srgbClr val="000000"/>
      </a:hlink>
      <a:folHlink>
        <a:srgbClr val="283593"/>
      </a:folHlink>
    </a:clrScheme>
    <a:fontScheme name="Aa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0ac4d7-6a12-4bab-a95a-516dc771e4e8">
      <Terms xmlns="http://schemas.microsoft.com/office/infopath/2007/PartnerControls"/>
    </lcf76f155ced4ddcb4097134ff3c332f>
    <TaxCatchAll xmlns="8a05f647-91b2-4057-9cdd-98303216f77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2CA9BEA828964495390D188ECD6ADB" ma:contentTypeVersion="16" ma:contentTypeDescription="Opret et nyt dokument." ma:contentTypeScope="" ma:versionID="7219a9c78169192d7a62e826bba570c9">
  <xsd:schema xmlns:xsd="http://www.w3.org/2001/XMLSchema" xmlns:xs="http://www.w3.org/2001/XMLSchema" xmlns:p="http://schemas.microsoft.com/office/2006/metadata/properties" xmlns:ns2="d60ac4d7-6a12-4bab-a95a-516dc771e4e8" xmlns:ns3="8a05f647-91b2-4057-9cdd-98303216f773" targetNamespace="http://schemas.microsoft.com/office/2006/metadata/properties" ma:root="true" ma:fieldsID="606a2f513985717cfda8d7f5d8371447" ns2:_="" ns3:_="">
    <xsd:import namespace="d60ac4d7-6a12-4bab-a95a-516dc771e4e8"/>
    <xsd:import namespace="8a05f647-91b2-4057-9cdd-98303216f7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0ac4d7-6a12-4bab-a95a-516dc771e4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5f647-91b2-4057-9cdd-98303216f77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ada6e71-ed11-4105-b311-41fc0d7e41a7}" ma:internalName="TaxCatchAll" ma:showField="CatchAllData" ma:web="8a05f647-91b2-4057-9cdd-98303216f7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5FADC4-61ED-4EBE-B449-C2E8D315F72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a05f647-91b2-4057-9cdd-98303216f77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60ac4d7-6a12-4bab-a95a-516dc771e4e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2B5AB32-3C92-45F5-B968-C3061B2F4F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0219F-C13F-49C3-A00F-819C01A2D4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0ac4d7-6a12-4bab-a95a-516dc771e4e8"/>
    <ds:schemaRef ds:uri="8a05f647-91b2-4057-9cdd-98303216f7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1802</Words>
  <Application>Microsoft Office PowerPoint</Application>
  <PresentationFormat>A4-papir (210 x 297 mm)</PresentationFormat>
  <Paragraphs>190</Paragraphs>
  <Slides>16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16</vt:i4>
      </vt:variant>
    </vt:vector>
  </HeadingPairs>
  <TitlesOfParts>
    <vt:vector size="25" baseType="lpstr">
      <vt:lpstr>Aptos</vt:lpstr>
      <vt:lpstr>Arial</vt:lpstr>
      <vt:lpstr>Arial Black</vt:lpstr>
      <vt:lpstr>Arial black(Overskrifter)</vt:lpstr>
      <vt:lpstr>Calibri</vt:lpstr>
      <vt:lpstr>Template 2022</vt:lpstr>
      <vt:lpstr>Template 2022</vt:lpstr>
      <vt:lpstr>1_Office Theme</vt:lpstr>
      <vt:lpstr>1_Template 2022</vt:lpstr>
      <vt:lpstr>PowerPoint-præsentation</vt:lpstr>
      <vt:lpstr>Nye veje i ledelse</vt:lpstr>
      <vt:lpstr>Formål og overordnede principper</vt:lpstr>
      <vt:lpstr>Forløbets formål er…</vt:lpstr>
      <vt:lpstr>Vi bruger seminarerne til at holde vidvinkel</vt:lpstr>
      <vt:lpstr>Vi gør halvlegene til spilletid</vt:lpstr>
      <vt:lpstr>Seminarer og mellemrum</vt:lpstr>
      <vt:lpstr>Nye veje i ledelse 2024 - 2025 – overblik</vt:lpstr>
      <vt:lpstr>Seminarer med fokus på udsyn og indblik</vt:lpstr>
      <vt:lpstr>Mellemrumsaktiviteter med fokus på ledelse</vt:lpstr>
      <vt:lpstr>Progression hen over 2024 og 2025</vt:lpstr>
      <vt:lpstr>Progression i ‘Nye veje i ledelse’ handler om…</vt:lpstr>
      <vt:lpstr>Sådan følger vi med i progressionen</vt:lpstr>
      <vt:lpstr>Koncept for mellemrumsaktiviteter</vt:lpstr>
      <vt:lpstr>Alle mellemrumsaktiviteter skal…</vt:lpstr>
      <vt:lpstr>Fra læring til 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Ina Bøge Eskildsen</dc:creator>
  <cp:lastModifiedBy>Ina Bøge Eskildsen</cp:lastModifiedBy>
  <cp:revision>6</cp:revision>
  <cp:lastPrinted>2024-12-04T14:02:45Z</cp:lastPrinted>
  <dcterms:created xsi:type="dcterms:W3CDTF">2024-11-21T07:25:33Z</dcterms:created>
  <dcterms:modified xsi:type="dcterms:W3CDTF">2025-04-27T20:16:46Z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0x010100CB2CA9BEA828964495390D188ECD6ADB</vt:lpwstr>
  </property>
  <property fmtid="{D5CDD505-2E9C-101B-9397-08002B2CF9AE}" pid="3" name="MediaServiceImageTags">
    <vt:lpwstr/>
  </property>
</Properties>
</file>